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tags/tag14.xml" ContentType="application/vnd.openxmlformats-officedocument.presentationml.tags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1" r:id="rId3"/>
  </p:sldMasterIdLst>
  <p:notesMasterIdLst>
    <p:notesMasterId r:id="rId33"/>
  </p:notesMasterIdLst>
  <p:sldIdLst>
    <p:sldId id="370" r:id="rId4"/>
    <p:sldId id="360" r:id="rId5"/>
    <p:sldId id="372" r:id="rId6"/>
    <p:sldId id="340" r:id="rId7"/>
    <p:sldId id="364" r:id="rId8"/>
    <p:sldId id="342" r:id="rId9"/>
    <p:sldId id="374" r:id="rId10"/>
    <p:sldId id="345" r:id="rId11"/>
    <p:sldId id="348" r:id="rId12"/>
    <p:sldId id="365" r:id="rId13"/>
    <p:sldId id="375" r:id="rId14"/>
    <p:sldId id="350" r:id="rId15"/>
    <p:sldId id="351" r:id="rId16"/>
    <p:sldId id="378" r:id="rId17"/>
    <p:sldId id="379" r:id="rId18"/>
    <p:sldId id="380" r:id="rId19"/>
    <p:sldId id="381" r:id="rId20"/>
    <p:sldId id="382" r:id="rId21"/>
    <p:sldId id="391" r:id="rId22"/>
    <p:sldId id="383" r:id="rId23"/>
    <p:sldId id="384" r:id="rId24"/>
    <p:sldId id="385" r:id="rId25"/>
    <p:sldId id="386" r:id="rId26"/>
    <p:sldId id="387" r:id="rId27"/>
    <p:sldId id="388" r:id="rId28"/>
    <p:sldId id="389" r:id="rId29"/>
    <p:sldId id="390" r:id="rId30"/>
    <p:sldId id="376" r:id="rId31"/>
    <p:sldId id="377" r:id="rId32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97CC"/>
    <a:srgbClr val="AC517E"/>
    <a:srgbClr val="98C5E3"/>
    <a:srgbClr val="A14588"/>
    <a:srgbClr val="A264A2"/>
    <a:srgbClr val="4092C6"/>
    <a:srgbClr val="A2549A"/>
    <a:srgbClr val="52A4D8"/>
    <a:srgbClr val="B35A6C"/>
    <a:srgbClr val="5DA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860" autoAdjust="0"/>
  </p:normalViewPr>
  <p:slideViewPr>
    <p:cSldViewPr snapToGrid="0">
      <p:cViewPr varScale="1">
        <p:scale>
          <a:sx n="77" d="100"/>
          <a:sy n="77" d="100"/>
        </p:scale>
        <p:origin x="24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7" d="100"/>
        <a:sy n="87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gs" Target="tags/tag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A6E9B-4AD3-43AA-9906-67C65DC0E67B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C87DD-2A3B-4DBC-BAC2-9F377A6F6D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023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396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C8F2F9-3E6D-47E8-AAFC-6A916D0A3B76}" type="slidenum">
              <a:rPr lang="zh-CN" altLang="en-US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pPr/>
              <a:t>10</a:t>
            </a:fld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44370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950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286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7873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736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5425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31078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6183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841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709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C8F2F9-3E6D-47E8-AAFC-6A916D0A3B76}" type="slidenum">
              <a:rPr lang="zh-CN" altLang="en-US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pPr/>
              <a:t>2</a:t>
            </a:fld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98740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9318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3880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3134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9792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95087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9085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3538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96156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28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4870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6431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073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306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C8F2F9-3E6D-47E8-AAFC-6A916D0A3B76}" type="slidenum">
              <a:rPr lang="zh-CN" altLang="en-US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pPr/>
              <a:t>5</a:t>
            </a:fld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4799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65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739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5368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C87DD-2A3B-4DBC-BAC2-9F377A6F6D9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225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71BC0E-E181-4647-AB74-9B0BE0EFE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B86E5D-5DC4-4453-B2D4-0F909E7AD2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360714-954A-4900-AF9C-BE3C61AF8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10EE-AE6E-4175-8960-6D6DF2AF436C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16CE49-9F74-40F1-ACA5-1A242DFB6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75011F-F181-4798-A3A4-4538DD229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75796-6E13-468D-999F-F374E9EF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088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C979CE3-7FCC-417F-BB3E-7915E1079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10EE-AE6E-4175-8960-6D6DF2AF436C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8041CF0-6DFC-44C3-9490-CC139811D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5E9686-8EE0-4141-9689-D42519374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75796-6E13-468D-999F-F374E9EF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518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F8699A-71F0-4716-8C77-5863D31D5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92BC50-6107-4214-925D-E9B1768AC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31D39F-A717-4EC9-A901-DF12583AF4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4C8EB8-20BB-4A51-8CDE-B9B180E9A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10EE-AE6E-4175-8960-6D6DF2AF436C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7A54D3-40ED-40C4-9D02-73D3E1AC5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2CE0F9-A2CE-4AB0-8725-199D20A90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75796-6E13-468D-999F-F374E9EF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5398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307774-8CF6-4FAE-BB8E-7B92D0B06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BD31B1C-643F-4B56-85A2-3976B15A7B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65DCF35-6755-41CF-A05F-3B082F274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ECE17F-7CAD-4C21-991B-FE5D08CCF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10EE-AE6E-4175-8960-6D6DF2AF436C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40A345-E616-4DDF-806A-E2C486715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DA599F-E8F9-4C52-B5DD-00DD1ABBB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75796-6E13-468D-999F-F374E9EF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475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590D89-DB02-4289-A516-249B429E8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35BF8A8-365F-4DD2-8774-E15D44B6F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7D0EA8-410D-4B3E-A378-15C46C56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10EE-AE6E-4175-8960-6D6DF2AF436C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B945E3-B73D-4006-85B8-D3AC4CFC7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CD6B01-AAA6-4688-8A58-53E7D2FFC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75796-6E13-468D-999F-F374E9EF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4741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E20E3DF-8E9D-4EE3-ABF5-AAFE60AB6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8E61EF-665C-4159-A1D4-1294584B5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19B71B-C54B-4C17-8644-CEF3E29CD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10EE-AE6E-4175-8960-6D6DF2AF436C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3EE240-C5B4-4E2D-83EA-1956E8A03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9815FF-FD1A-4542-81A0-0B1C354D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75796-6E13-468D-999F-F374E9EF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2697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0187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2649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9293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5971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278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141312-1553-4976-8132-75DE4EE06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F3F6B5-93E7-4F45-89D4-DD84035CF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14558F-2FB0-4902-92FA-08B1E8E33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10EE-AE6E-4175-8960-6D6DF2AF436C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793A51-353F-484D-8FED-844F2C102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DEC6E9-7844-42FB-9666-B422CADCD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75796-6E13-468D-999F-F374E9EF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4801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8204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6391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1219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4900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9323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7673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612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alf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643987" y="289932"/>
            <a:ext cx="948100" cy="345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</a:endParaRPr>
          </a:p>
        </p:txBody>
      </p:sp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6090694" y="0"/>
            <a:ext cx="6101306" cy="6858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9668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Welcome_message_hel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367481" y="1972853"/>
            <a:ext cx="1467994" cy="14675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15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703597" y="1972853"/>
            <a:ext cx="1467994" cy="14675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15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005414" y="1972853"/>
            <a:ext cx="1467994" cy="14675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15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341531" y="1972853"/>
            <a:ext cx="1467994" cy="14675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15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34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6250140" y="1665324"/>
            <a:ext cx="4560857" cy="3124967"/>
          </a:xfrm>
          <a:effectLst/>
        </p:spPr>
        <p:txBody>
          <a:bodyPr>
            <a:normAutofit/>
          </a:bodyPr>
          <a:lstStyle>
            <a:lvl1pPr marL="0" indent="0">
              <a:buNone/>
              <a:defRPr sz="17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1422583" y="1665324"/>
            <a:ext cx="4560857" cy="3124967"/>
          </a:xfrm>
          <a:effectLst/>
        </p:spPr>
        <p:txBody>
          <a:bodyPr>
            <a:normAutofit/>
          </a:bodyPr>
          <a:lstStyle>
            <a:lvl1pPr marL="0" indent="0">
              <a:buNone/>
              <a:defRPr sz="17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28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70717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cxnSp>
        <p:nvCxnSpPr>
          <p:cNvPr id="19" name="直接连接符 18"/>
          <p:cNvCxnSpPr/>
          <p:nvPr userDrawn="1"/>
        </p:nvCxnSpPr>
        <p:spPr>
          <a:xfrm>
            <a:off x="1082795" y="933493"/>
            <a:ext cx="1010088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24" y="257548"/>
            <a:ext cx="1021564" cy="1021564"/>
          </a:xfrm>
          <a:prstGeom prst="rect">
            <a:avLst/>
          </a:prstGeom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428329" y="527461"/>
            <a:ext cx="467689" cy="41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en-US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01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方正细圆简体" panose="02010601030101010101" pitchFamily="2" charset="-122"/>
              <a:ea typeface="方正细圆简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752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Half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643987" y="289932"/>
            <a:ext cx="948100" cy="345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</a:endParaRPr>
          </a:p>
        </p:txBody>
      </p:sp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6090694" y="0"/>
            <a:ext cx="6101306" cy="6858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7774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803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of 3 - Mart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081078" y="1907833"/>
            <a:ext cx="3168479" cy="237423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953596" y="1907833"/>
            <a:ext cx="3173430" cy="237423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4389065" y="1907833"/>
            <a:ext cx="3429974" cy="237423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7074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6662666" y="4544121"/>
            <a:ext cx="3099468" cy="201837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2432976" y="3289610"/>
            <a:ext cx="3099468" cy="201837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943257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6662666" y="2263943"/>
            <a:ext cx="3099468" cy="201837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2432976" y="1009431"/>
            <a:ext cx="3099468" cy="201837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2432976" y="4176378"/>
            <a:ext cx="3099468" cy="201837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08247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494" y="6356504"/>
            <a:ext cx="2844306" cy="363954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E3EC7EAC-03E4-4402-825D-DCFC39D5C2AC}" type="datetimeFigureOut">
              <a:rPr lang="zh-CN" altLang="en-US" smtClean="0">
                <a:solidFill>
                  <a:srgbClr val="000000"/>
                </a:solidFill>
                <a:latin typeface="Calibri" pitchFamily="34" charset="0"/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2021/6/25</a:t>
            </a:fld>
            <a:endParaRPr lang="zh-CN" altLang="en-US">
              <a:solidFill>
                <a:srgbClr val="000000"/>
              </a:solidFill>
              <a:latin typeface="Calibri" pitchFamily="34" charset="0"/>
              <a:ea typeface="宋体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4877" y="6356504"/>
            <a:ext cx="3862247" cy="363954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  <a:latin typeface="Calibri" pitchFamily="34" charset="0"/>
              <a:ea typeface="宋体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8200" y="6356504"/>
            <a:ext cx="2844306" cy="363954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2C72128-C307-4755-85D3-F9BDA2236DCD}" type="slidenum">
              <a:rPr lang="zh-CN" altLang="en-US" smtClean="0">
                <a:solidFill>
                  <a:srgbClr val="000000"/>
                </a:solidFill>
                <a:latin typeface="Calibri" pitchFamily="34" charset="0"/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zh-CN" altLang="en-US">
              <a:solidFill>
                <a:srgbClr val="000000"/>
              </a:solidFill>
              <a:latin typeface="Calibri" pitchFamily="34" charset="0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6070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70717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cxnSp>
        <p:nvCxnSpPr>
          <p:cNvPr id="19" name="直接连接符 18"/>
          <p:cNvCxnSpPr/>
          <p:nvPr userDrawn="1"/>
        </p:nvCxnSpPr>
        <p:spPr>
          <a:xfrm>
            <a:off x="1082795" y="933493"/>
            <a:ext cx="1010088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24" y="257548"/>
            <a:ext cx="1021564" cy="1021564"/>
          </a:xfrm>
          <a:prstGeom prst="rect">
            <a:avLst/>
          </a:prstGeom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428329" y="527461"/>
            <a:ext cx="467689" cy="371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en-US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02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方正细圆简体" panose="02010601030101010101" pitchFamily="2" charset="-122"/>
              <a:ea typeface="方正细圆简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1677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70717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cxnSp>
        <p:nvCxnSpPr>
          <p:cNvPr id="19" name="直接连接符 18"/>
          <p:cNvCxnSpPr/>
          <p:nvPr userDrawn="1"/>
        </p:nvCxnSpPr>
        <p:spPr>
          <a:xfrm>
            <a:off x="1082795" y="933493"/>
            <a:ext cx="1010088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24" y="257548"/>
            <a:ext cx="1021564" cy="1021564"/>
          </a:xfrm>
          <a:prstGeom prst="rect">
            <a:avLst/>
          </a:prstGeom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428329" y="527461"/>
            <a:ext cx="467689" cy="371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en-US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03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方正细圆简体" panose="02010601030101010101" pitchFamily="2" charset="-122"/>
              <a:ea typeface="方正细圆简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5921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70717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cxnSp>
        <p:nvCxnSpPr>
          <p:cNvPr id="19" name="直接连接符 18"/>
          <p:cNvCxnSpPr/>
          <p:nvPr userDrawn="1"/>
        </p:nvCxnSpPr>
        <p:spPr>
          <a:xfrm>
            <a:off x="1082795" y="933493"/>
            <a:ext cx="1010088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24" y="257548"/>
            <a:ext cx="1021564" cy="1021564"/>
          </a:xfrm>
          <a:prstGeom prst="rect">
            <a:avLst/>
          </a:prstGeom>
        </p:spPr>
      </p:pic>
      <p:sp>
        <p:nvSpPr>
          <p:cNvPr id="21" name="Rectangle 18"/>
          <p:cNvSpPr>
            <a:spLocks noChangeArrowheads="1"/>
          </p:cNvSpPr>
          <p:nvPr userDrawn="1"/>
        </p:nvSpPr>
        <p:spPr bwMode="auto">
          <a:xfrm>
            <a:off x="428329" y="527461"/>
            <a:ext cx="467689" cy="371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en-US" altLang="zh-CN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04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方正细圆简体" panose="02010601030101010101" pitchFamily="2" charset="-122"/>
              <a:ea typeface="方正细圆简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816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885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9650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81AC8E-2495-4869-BBEA-4F0115EC1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2C11143-F021-4EF7-AF4E-63C6F791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10EE-AE6E-4175-8960-6D6DF2AF436C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9C7395C-6F10-4FB9-B4BE-7E124A27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E982234-0803-46EB-84A0-44497C4C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75796-6E13-468D-999F-F374E9EF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014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17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1C84F5B-3BAB-44AF-A4D5-6E18CCE8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BFD15E-50B9-4A89-8FA5-4755E0DB8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3F864A-1C62-456A-84CD-8E917BD94B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410EE-AE6E-4175-8960-6D6DF2AF436C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DFF3AE-D9B6-4732-B5FD-CD03A43AFE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BCF2B6-75EC-4887-B5E9-95CFC2A72A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75796-6E13-468D-999F-F374E9EF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623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83" r:id="rId4"/>
    <p:sldLayoutId id="2147483684" r:id="rId5"/>
    <p:sldLayoutId id="2147483685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BB97B-88E3-4FB3-A179-D3584D55E7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BA96A-C123-476D-A554-A27E215BF69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66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707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194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xStyles>
    <p:titleStyle>
      <a:lvl1pPr algn="ctr" defTabSz="1218804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51" indent="-457051" algn="l" defTabSz="1218804" rtl="0" eaLnBrk="1" latinLnBrk="0" hangingPunct="1">
        <a:spcBef>
          <a:spcPct val="20000"/>
        </a:spcBef>
        <a:buFont typeface="Arial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278" indent="-380876" algn="l" defTabSz="1218804" rtl="0" eaLnBrk="1" latinLnBrk="0" hangingPunct="1">
        <a:spcBef>
          <a:spcPct val="20000"/>
        </a:spcBef>
        <a:buFont typeface="Arial" pitchFamily="34" charset="0"/>
        <a:buChar char="–"/>
        <a:defRPr sz="3732" kern="1200">
          <a:solidFill>
            <a:schemeClr val="tx1"/>
          </a:solidFill>
          <a:latin typeface="+mn-lt"/>
          <a:ea typeface="+mn-ea"/>
          <a:cs typeface="+mn-cs"/>
        </a:defRPr>
      </a:lvl2pPr>
      <a:lvl3pPr marL="1523505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2907" indent="-304701" algn="l" defTabSz="1218804" rtl="0" eaLnBrk="1" latinLnBrk="0" hangingPunct="1">
        <a:spcBef>
          <a:spcPct val="20000"/>
        </a:spcBef>
        <a:buFont typeface="Arial" pitchFamily="34" charset="0"/>
        <a:buChar char="–"/>
        <a:defRPr sz="2666" kern="1200">
          <a:solidFill>
            <a:schemeClr val="tx1"/>
          </a:solidFill>
          <a:latin typeface="+mn-lt"/>
          <a:ea typeface="+mn-ea"/>
          <a:cs typeface="+mn-cs"/>
        </a:defRPr>
      </a:lvl4pPr>
      <a:lvl5pPr marL="2742308" indent="-304701" algn="l" defTabSz="1218804" rtl="0" eaLnBrk="1" latinLnBrk="0" hangingPunct="1">
        <a:spcBef>
          <a:spcPct val="20000"/>
        </a:spcBef>
        <a:buFont typeface="Arial" pitchFamily="34" charset="0"/>
        <a:buChar char="»"/>
        <a:defRPr sz="2666" kern="1200">
          <a:solidFill>
            <a:schemeClr val="tx1"/>
          </a:solidFill>
          <a:latin typeface="+mn-lt"/>
          <a:ea typeface="+mn-ea"/>
          <a:cs typeface="+mn-cs"/>
        </a:defRPr>
      </a:lvl5pPr>
      <a:lvl6pPr marL="3351710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112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514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79916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6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8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09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1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audio" Target="../media/media1.wma"/><Relationship Id="rId7" Type="http://schemas.openxmlformats.org/officeDocument/2006/relationships/image" Target="../media/image6.png"/><Relationship Id="rId2" Type="http://schemas.microsoft.com/office/2007/relationships/media" Target="../media/media1.wma"/><Relationship Id="rId1" Type="http://schemas.openxmlformats.org/officeDocument/2006/relationships/tags" Target="../tags/tag2.xml"/><Relationship Id="rId6" Type="http://schemas.openxmlformats.org/officeDocument/2006/relationships/image" Target="../media/image5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6" Type="http://schemas.openxmlformats.org/officeDocument/2006/relationships/image" Target="../media/image7.jpg"/><Relationship Id="rId5" Type="http://schemas.openxmlformats.org/officeDocument/2006/relationships/image" Target="../media/image29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5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notesSlide" Target="../notesSlides/notesSlide9.xml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12" Type="http://schemas.openxmlformats.org/officeDocument/2006/relationships/slideLayout" Target="../slideLayouts/slideLayout4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5" Type="http://schemas.openxmlformats.org/officeDocument/2006/relationships/tags" Target="../tags/tag7.xml"/><Relationship Id="rId10" Type="http://schemas.openxmlformats.org/officeDocument/2006/relationships/tags" Target="../tags/tag12.xml"/><Relationship Id="rId4" Type="http://schemas.openxmlformats.org/officeDocument/2006/relationships/tags" Target="../tags/tag6.xml"/><Relationship Id="rId9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PA_文本框 3"/>
          <p:cNvSpPr txBox="1"/>
          <p:nvPr>
            <p:custDataLst>
              <p:tags r:id="rId1"/>
            </p:custDataLst>
          </p:nvPr>
        </p:nvSpPr>
        <p:spPr>
          <a:xfrm>
            <a:off x="4162938" y="262924"/>
            <a:ext cx="3234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让艺术伴随生活</a:t>
            </a:r>
          </a:p>
        </p:txBody>
      </p:sp>
      <p:sp>
        <p:nvSpPr>
          <p:cNvPr id="37" name="矩形 36"/>
          <p:cNvSpPr/>
          <p:nvPr/>
        </p:nvSpPr>
        <p:spPr>
          <a:xfrm>
            <a:off x="5169931" y="4073832"/>
            <a:ext cx="1852137" cy="493829"/>
          </a:xfrm>
          <a:prstGeom prst="rect">
            <a:avLst/>
          </a:prstGeom>
          <a:solidFill>
            <a:srgbClr val="B35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方正正准黑简体" panose="02000000000000000000" pitchFamily="2" charset="-122"/>
                <a:ea typeface="方正正准黑简体" panose="02000000000000000000" pitchFamily="2" charset="-122"/>
              </a:rPr>
              <a:t>---</a:t>
            </a:r>
            <a:endParaRPr lang="zh-CN" altLang="en-US" sz="1600" dirty="0">
              <a:latin typeface="方正正准黑简体" panose="02000000000000000000" pitchFamily="2" charset="-122"/>
              <a:ea typeface="方正正准黑简体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 rot="16200000">
            <a:off x="5929572" y="4074359"/>
            <a:ext cx="430887" cy="175410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方正正准黑简体" panose="02000000000000000000" pitchFamily="2" charset="-122"/>
                <a:ea typeface="方正正准黑简体" panose="02000000000000000000" pitchFamily="2" charset="-122"/>
              </a:rPr>
              <a:t>518021910xxx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方正正准黑简体" panose="02000000000000000000" pitchFamily="2" charset="-122"/>
              <a:ea typeface="方正正准黑简体" panose="02000000000000000000" pitchFamily="2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414416" y="6196936"/>
            <a:ext cx="342807" cy="342807"/>
          </a:xfrm>
          <a:prstGeom prst="ellipse">
            <a:avLst/>
          </a:prstGeom>
          <a:noFill/>
          <a:ln w="28575">
            <a:gradFill>
              <a:gsLst>
                <a:gs pos="0">
                  <a:srgbClr val="A14588"/>
                </a:gs>
                <a:gs pos="97248">
                  <a:srgbClr val="A264A2"/>
                </a:gs>
                <a:gs pos="43000">
                  <a:srgbClr val="4092C6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/>
        </p:nvCxnSpPr>
        <p:spPr>
          <a:xfrm flipH="1">
            <a:off x="6332193" y="6368339"/>
            <a:ext cx="172525" cy="418011"/>
          </a:xfrm>
          <a:prstGeom prst="line">
            <a:avLst/>
          </a:prstGeom>
          <a:ln w="28575">
            <a:solidFill>
              <a:srgbClr val="A145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背景音乐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88079" y="-1374132"/>
            <a:ext cx="6096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2B76975-CA31-4C61-821E-243E646F9B2E}"/>
              </a:ext>
            </a:extLst>
          </p:cNvPr>
          <p:cNvSpPr txBox="1"/>
          <p:nvPr/>
        </p:nvSpPr>
        <p:spPr>
          <a:xfrm>
            <a:off x="1958425" y="2454499"/>
            <a:ext cx="8275150" cy="12000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7198" b="1" dirty="0">
                <a:blipFill>
                  <a:blip r:embed="rId8"/>
                  <a:stretch>
                    <a:fillRect/>
                  </a:stretch>
                </a:blipFill>
                <a:cs typeface="+mn-ea"/>
                <a:sym typeface="+mn-lt"/>
              </a:rPr>
              <a:t>Stop Buy, Get Desire!</a:t>
            </a:r>
            <a:endParaRPr lang="zh-CN" altLang="en-US" sz="7198" b="1" dirty="0">
              <a:blipFill>
                <a:blip r:embed="rId8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83242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5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26" grpId="0"/>
      <p:bldP spid="37" grpId="0" animBg="1"/>
      <p:bldP spid="38" grpId="0"/>
      <p:bldP spid="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8">
            <a:extLst>
              <a:ext uri="{FF2B5EF4-FFF2-40B4-BE49-F238E27FC236}">
                <a16:creationId xmlns:a16="http://schemas.microsoft.com/office/drawing/2014/main" id="{E30D49D3-2D7C-4E1C-ADA9-739FD71540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9231" y="180862"/>
            <a:ext cx="2942507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系统架构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A63BA71-B51E-49B3-A54A-45977E805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064" y="1289715"/>
            <a:ext cx="8541871" cy="488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72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81" y="1787235"/>
            <a:ext cx="3399315" cy="339931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836437" y="3079148"/>
            <a:ext cx="948326" cy="76944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en-US" altLang="zh-CN" sz="4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4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427606" y="2650418"/>
            <a:ext cx="5143726" cy="91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5332" b="1" kern="0" dirty="0">
                <a:gradFill>
                  <a:gsLst>
                    <a:gs pos="0">
                      <a:srgbClr val="4092C6"/>
                    </a:gs>
                    <a:gs pos="100000">
                      <a:srgbClr val="C00000"/>
                    </a:gs>
                  </a:gsLst>
                  <a:lin ang="15600000" scaled="0"/>
                </a:gradFill>
                <a:cs typeface="+mn-ea"/>
                <a:sym typeface="+mn-lt"/>
              </a:rPr>
              <a:t>效果展示</a:t>
            </a:r>
          </a:p>
        </p:txBody>
      </p:sp>
    </p:spTree>
    <p:extLst>
      <p:ext uri="{BB962C8B-B14F-4D97-AF65-F5344CB8AC3E}">
        <p14:creationId xmlns:p14="http://schemas.microsoft.com/office/powerpoint/2010/main" val="1302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>
            <a:extLst>
              <a:ext uri="{FF2B5EF4-FFF2-40B4-BE49-F238E27FC236}">
                <a16:creationId xmlns:a16="http://schemas.microsoft.com/office/drawing/2014/main" id="{7EB3B8A5-A09A-4B38-837F-7F3F35327C1A}"/>
              </a:ext>
            </a:extLst>
          </p:cNvPr>
          <p:cNvSpPr txBox="1"/>
          <p:nvPr/>
        </p:nvSpPr>
        <p:spPr>
          <a:xfrm>
            <a:off x="2068410" y="2165310"/>
            <a:ext cx="409847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小程序运行后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首先通过云开发平台的云函数获取微信账户信息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点击开始征程后，效果如图：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DD3D4F-3FF7-4D8C-86CE-693647EC90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101" y="0"/>
            <a:ext cx="38564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70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>
            <a:extLst>
              <a:ext uri="{FF2B5EF4-FFF2-40B4-BE49-F238E27FC236}">
                <a16:creationId xmlns:a16="http://schemas.microsoft.com/office/drawing/2014/main" id="{5165317F-8A1A-4E72-8500-DB72464613BE}"/>
              </a:ext>
            </a:extLst>
          </p:cNvPr>
          <p:cNvSpPr txBox="1"/>
          <p:nvPr/>
        </p:nvSpPr>
        <p:spPr>
          <a:xfrm>
            <a:off x="1387929" y="1674112"/>
            <a:ext cx="54439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点击允许后，进入主页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主页包括任务列表、欲望商店两个主要模块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上方header显示用户头像、等级、积分与经验EXP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下发tab可切换主页与"我的“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"</a:t>
            </a:r>
            <a:r>
              <a:rPr lang="zh-CN" altLang="en-US" sz="2400" dirty="0"/>
              <a:t>我的</a:t>
            </a:r>
            <a:r>
              <a:rPr lang="en-US" altLang="zh-CN" sz="2400" dirty="0"/>
              <a:t>"</a:t>
            </a:r>
            <a:r>
              <a:rPr lang="zh-CN" altLang="en-US" sz="2400" dirty="0"/>
              <a:t>页面，显示用户当前等级，积分，及其他几个选项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8D12E89-4810-4E97-9ECF-9C8C87BCB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874" y="0"/>
            <a:ext cx="3855697" cy="6858000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B082AB9C-E81B-435E-AD65-6CDD7FBA5B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303" y="0"/>
            <a:ext cx="3855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44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AE08394-686A-46A9-8925-E4CE900BC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70" y="1177974"/>
            <a:ext cx="9545482" cy="568002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144FE85-BC5E-4987-8FA4-2AE7CE56EA87}"/>
              </a:ext>
            </a:extLst>
          </p:cNvPr>
          <p:cNvSpPr txBox="1"/>
          <p:nvPr/>
        </p:nvSpPr>
        <p:spPr>
          <a:xfrm>
            <a:off x="4145925" y="207943"/>
            <a:ext cx="458006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进入积分账单，点击上方"全部积分账单"，选择后点击确定，可分类查看</a:t>
            </a:r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8E6CFF39-B4B1-43D7-AABB-8D12F6681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2942507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“我的”模块</a:t>
            </a:r>
          </a:p>
        </p:txBody>
      </p:sp>
    </p:spTree>
    <p:extLst>
      <p:ext uri="{BB962C8B-B14F-4D97-AF65-F5344CB8AC3E}">
        <p14:creationId xmlns:p14="http://schemas.microsoft.com/office/powerpoint/2010/main" val="348074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D140648-457D-444F-A6D9-760D32F8996D}"/>
              </a:ext>
            </a:extLst>
          </p:cNvPr>
          <p:cNvSpPr txBox="1"/>
          <p:nvPr/>
        </p:nvSpPr>
        <p:spPr>
          <a:xfrm>
            <a:off x="4078878" y="266003"/>
            <a:ext cx="6093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进入 "使用方法"，滑动可查看基本操作介绍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EE8705-45B3-4163-B237-6B04D57BB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937" y="819375"/>
            <a:ext cx="9621549" cy="5801726"/>
          </a:xfrm>
          <a:prstGeom prst="rect">
            <a:avLst/>
          </a:prstGeom>
        </p:spPr>
      </p:pic>
      <p:sp>
        <p:nvSpPr>
          <p:cNvPr id="6" name="Rectangle 18">
            <a:extLst>
              <a:ext uri="{FF2B5EF4-FFF2-40B4-BE49-F238E27FC236}">
                <a16:creationId xmlns:a16="http://schemas.microsoft.com/office/drawing/2014/main" id="{4D54B5FE-0F7C-4B8F-A048-F475BB3FD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471" y="0"/>
            <a:ext cx="2942507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“我的”模块</a:t>
            </a:r>
          </a:p>
        </p:txBody>
      </p:sp>
    </p:spTree>
    <p:extLst>
      <p:ext uri="{BB962C8B-B14F-4D97-AF65-F5344CB8AC3E}">
        <p14:creationId xmlns:p14="http://schemas.microsoft.com/office/powerpoint/2010/main" val="157593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04E1D7E9-A756-47B5-B8AD-DC1AF22D0B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2942507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“我的”模块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7AFE4DD-72F6-4006-AC14-1C58F310B340}"/>
              </a:ext>
            </a:extLst>
          </p:cNvPr>
          <p:cNvSpPr txBox="1"/>
          <p:nvPr/>
        </p:nvSpPr>
        <p:spPr>
          <a:xfrm>
            <a:off x="1531620" y="3198167"/>
            <a:ext cx="60938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进入"关于我们"，查看小程序简介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ACFE99B-947A-452E-8A51-661EA4B93D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112" y="0"/>
            <a:ext cx="3855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39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20C0F96-3A72-49EC-BA1A-214107050EB8}"/>
              </a:ext>
            </a:extLst>
          </p:cNvPr>
          <p:cNvSpPr txBox="1"/>
          <p:nvPr/>
        </p:nvSpPr>
        <p:spPr>
          <a:xfrm>
            <a:off x="891540" y="2711270"/>
            <a:ext cx="32885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通过主页-任务列表进入已剁手商品记录页面，上方tab切换商品类别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040E14F-4FC4-41D1-ACED-562684CC5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114" y="304364"/>
            <a:ext cx="7421011" cy="6249272"/>
          </a:xfrm>
          <a:prstGeom prst="rect">
            <a:avLst/>
          </a:prstGeom>
        </p:spPr>
      </p:pic>
      <p:sp>
        <p:nvSpPr>
          <p:cNvPr id="6" name="Rectangle 18">
            <a:extLst>
              <a:ext uri="{FF2B5EF4-FFF2-40B4-BE49-F238E27FC236}">
                <a16:creationId xmlns:a16="http://schemas.microsoft.com/office/drawing/2014/main" id="{04B6C764-0D10-4C50-A311-19709121F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“任务列表”模块</a:t>
            </a:r>
          </a:p>
        </p:txBody>
      </p:sp>
    </p:spTree>
    <p:extLst>
      <p:ext uri="{BB962C8B-B14F-4D97-AF65-F5344CB8AC3E}">
        <p14:creationId xmlns:p14="http://schemas.microsoft.com/office/powerpoint/2010/main" val="417113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1B2D4892-22FE-4FC8-8B8B-7D7B4E2945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“任务列表”模块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F9051D8-8F74-4B50-9D14-92EF43E17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348" y="1075716"/>
            <a:ext cx="9921308" cy="578228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39CC7A3-38A6-45C9-AAB8-B9E937530A31}"/>
              </a:ext>
            </a:extLst>
          </p:cNvPr>
          <p:cNvSpPr txBox="1"/>
          <p:nvPr/>
        </p:nvSpPr>
        <p:spPr>
          <a:xfrm>
            <a:off x="4776651" y="206880"/>
            <a:ext cx="62800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点击悬浮按钮"+"新增任务，其中，日用品无截止日期选项，见下图1"无"，其他类别可选择截止日期</a:t>
            </a:r>
          </a:p>
        </p:txBody>
      </p:sp>
    </p:spTree>
    <p:extLst>
      <p:ext uri="{BB962C8B-B14F-4D97-AF65-F5344CB8AC3E}">
        <p14:creationId xmlns:p14="http://schemas.microsoft.com/office/powerpoint/2010/main" val="1541746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1B2D4892-22FE-4FC8-8B8B-7D7B4E2945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“任务列表”模块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39CC7A3-38A6-45C9-AAB8-B9E937530A31}"/>
              </a:ext>
            </a:extLst>
          </p:cNvPr>
          <p:cNvSpPr txBox="1"/>
          <p:nvPr/>
        </p:nvSpPr>
        <p:spPr>
          <a:xfrm>
            <a:off x="3347884" y="1626533"/>
            <a:ext cx="628000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/>
              <a:t>后台根据购入金额计算并显示可获得积分如下：</a:t>
            </a:r>
            <a:endParaRPr lang="en-US" altLang="zh-CN" sz="2800" dirty="0"/>
          </a:p>
          <a:p>
            <a:r>
              <a:rPr lang="en-US" altLang="zh-CN" sz="2800" dirty="0"/>
              <a:t>¥0~ ¥ 10: 1</a:t>
            </a:r>
          </a:p>
          <a:p>
            <a:r>
              <a:rPr lang="en-US" altLang="zh-CN" sz="2800" dirty="0"/>
              <a:t>¥10~ ¥100: 2</a:t>
            </a:r>
          </a:p>
          <a:p>
            <a:r>
              <a:rPr lang="en-US" altLang="zh-CN" sz="2800" dirty="0"/>
              <a:t>¥100~ ¥500: 4</a:t>
            </a:r>
          </a:p>
          <a:p>
            <a:r>
              <a:rPr lang="en-US" altLang="zh-CN" sz="2800" dirty="0"/>
              <a:t>¥500~ ¥1000: 6</a:t>
            </a:r>
          </a:p>
          <a:p>
            <a:r>
              <a:rPr lang="en-US" altLang="zh-CN" sz="2800" dirty="0"/>
              <a:t>¥1000~: 8</a:t>
            </a:r>
          </a:p>
          <a:p>
            <a:endParaRPr lang="en-US" altLang="zh-CN" sz="2800" dirty="0"/>
          </a:p>
          <a:p>
            <a:r>
              <a:rPr lang="zh-CN" altLang="en-US" sz="2800" dirty="0"/>
              <a:t>目的？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41127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文本框 9"/>
          <p:cNvSpPr txBox="1"/>
          <p:nvPr/>
        </p:nvSpPr>
        <p:spPr>
          <a:xfrm>
            <a:off x="3999942" y="3756309"/>
            <a:ext cx="2886669" cy="3486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66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开发背景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BA9DD70-F31C-4ADF-8478-E80D1848217E}"/>
              </a:ext>
            </a:extLst>
          </p:cNvPr>
          <p:cNvGrpSpPr/>
          <p:nvPr/>
        </p:nvGrpSpPr>
        <p:grpSpPr>
          <a:xfrm>
            <a:off x="2036170" y="1330583"/>
            <a:ext cx="7669533" cy="1328233"/>
            <a:chOff x="750344" y="701526"/>
            <a:chExt cx="5753925" cy="996482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9320200-8D64-4588-92BD-57CAF47AF091}"/>
                </a:ext>
              </a:extLst>
            </p:cNvPr>
            <p:cNvSpPr txBox="1"/>
            <p:nvPr/>
          </p:nvSpPr>
          <p:spPr>
            <a:xfrm>
              <a:off x="750344" y="701526"/>
              <a:ext cx="1528774" cy="900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7198" b="1" dirty="0">
                  <a:blipFill>
                    <a:blip r:embed="rId4"/>
                    <a:stretch>
                      <a:fillRect/>
                    </a:stretch>
                  </a:blipFill>
                  <a:cs typeface="+mn-ea"/>
                  <a:sym typeface="+mn-lt"/>
                </a:rPr>
                <a:t>目录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4843A67-9357-4650-9AA5-6DB2511216AD}"/>
                </a:ext>
              </a:extLst>
            </p:cNvPr>
            <p:cNvGrpSpPr/>
            <p:nvPr/>
          </p:nvGrpSpPr>
          <p:grpSpPr>
            <a:xfrm>
              <a:off x="2414827" y="1204913"/>
              <a:ext cx="452567" cy="292073"/>
              <a:chOff x="2414827" y="1271588"/>
              <a:chExt cx="452567" cy="292073"/>
            </a:xfrm>
          </p:grpSpPr>
          <p:sp>
            <p:nvSpPr>
              <p:cNvPr id="19" name="箭头: V 形 6">
                <a:extLst>
                  <a:ext uri="{FF2B5EF4-FFF2-40B4-BE49-F238E27FC236}">
                    <a16:creationId xmlns:a16="http://schemas.microsoft.com/office/drawing/2014/main" id="{C1ABD297-ACFC-49C0-AFFC-185A6F19D2ED}"/>
                  </a:ext>
                </a:extLst>
              </p:cNvPr>
              <p:cNvSpPr/>
              <p:nvPr/>
            </p:nvSpPr>
            <p:spPr>
              <a:xfrm>
                <a:off x="2414827" y="1271588"/>
                <a:ext cx="160169" cy="292073"/>
              </a:xfrm>
              <a:prstGeom prst="chevron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399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箭头: V 形 7">
                <a:extLst>
                  <a:ext uri="{FF2B5EF4-FFF2-40B4-BE49-F238E27FC236}">
                    <a16:creationId xmlns:a16="http://schemas.microsoft.com/office/drawing/2014/main" id="{4892AFD8-057D-4E5F-BF14-D48F91BA2514}"/>
                  </a:ext>
                </a:extLst>
              </p:cNvPr>
              <p:cNvSpPr/>
              <p:nvPr/>
            </p:nvSpPr>
            <p:spPr>
              <a:xfrm>
                <a:off x="2574996" y="1271588"/>
                <a:ext cx="160169" cy="292073"/>
              </a:xfrm>
              <a:prstGeom prst="chevron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399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箭头: V 形 8">
                <a:extLst>
                  <a:ext uri="{FF2B5EF4-FFF2-40B4-BE49-F238E27FC236}">
                    <a16:creationId xmlns:a16="http://schemas.microsoft.com/office/drawing/2014/main" id="{79269597-4BAB-4515-B21F-73E519E58903}"/>
                  </a:ext>
                </a:extLst>
              </p:cNvPr>
              <p:cNvSpPr/>
              <p:nvPr/>
            </p:nvSpPr>
            <p:spPr>
              <a:xfrm>
                <a:off x="2707225" y="1271588"/>
                <a:ext cx="160169" cy="292073"/>
              </a:xfrm>
              <a:prstGeom prst="chevron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399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E5E8C197-0178-4666-993D-2662D03E9318}"/>
                </a:ext>
              </a:extLst>
            </p:cNvPr>
            <p:cNvCxnSpPr/>
            <p:nvPr/>
          </p:nvCxnSpPr>
          <p:spPr>
            <a:xfrm>
              <a:off x="896112" y="1698008"/>
              <a:ext cx="5608157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9A01665-30A8-4A33-A0B4-F8017377F462}"/>
                </a:ext>
              </a:extLst>
            </p:cNvPr>
            <p:cNvSpPr txBox="1"/>
            <p:nvPr/>
          </p:nvSpPr>
          <p:spPr>
            <a:xfrm>
              <a:off x="2281889" y="846203"/>
              <a:ext cx="1266603" cy="315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133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CONTENTS</a:t>
              </a:r>
              <a:endParaRPr lang="zh-CN" altLang="en-US" sz="2133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975349" y="3445055"/>
            <a:ext cx="866111" cy="866111"/>
            <a:chOff x="910275" y="2123864"/>
            <a:chExt cx="792088" cy="792088"/>
          </a:xfrm>
        </p:grpSpPr>
        <p:sp>
          <p:nvSpPr>
            <p:cNvPr id="23" name="椭圆 22"/>
            <p:cNvSpPr/>
            <p:nvPr/>
          </p:nvSpPr>
          <p:spPr>
            <a:xfrm>
              <a:off x="910275" y="2123864"/>
              <a:ext cx="792088" cy="792088"/>
            </a:xfrm>
            <a:prstGeom prst="ellipse">
              <a:avLst/>
            </a:prstGeom>
            <a:noFill/>
            <a:ln w="28575">
              <a:gradFill>
                <a:gsLst>
                  <a:gs pos="0">
                    <a:srgbClr val="A14588"/>
                  </a:gs>
                  <a:gs pos="100000">
                    <a:srgbClr val="4092C6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666">
                <a:solidFill>
                  <a:srgbClr val="A14588"/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9"/>
            <p:cNvSpPr txBox="1"/>
            <p:nvPr/>
          </p:nvSpPr>
          <p:spPr>
            <a:xfrm>
              <a:off x="1001314" y="2356520"/>
              <a:ext cx="610011" cy="3751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666" dirty="0">
                  <a:solidFill>
                    <a:srgbClr val="A14588"/>
                  </a:solidFill>
                  <a:cs typeface="+mn-ea"/>
                  <a:sym typeface="+mn-lt"/>
                </a:rPr>
                <a:t>01</a:t>
              </a:r>
              <a:endParaRPr lang="zh-CN" altLang="en-US" sz="2666" dirty="0">
                <a:solidFill>
                  <a:srgbClr val="A14588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" name="文本框 9"/>
          <p:cNvSpPr txBox="1"/>
          <p:nvPr/>
        </p:nvSpPr>
        <p:spPr>
          <a:xfrm>
            <a:off x="7359278" y="3756309"/>
            <a:ext cx="2886669" cy="3486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66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设计实现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6334685" y="3445055"/>
            <a:ext cx="866111" cy="866111"/>
            <a:chOff x="910275" y="2123864"/>
            <a:chExt cx="792088" cy="792088"/>
          </a:xfrm>
        </p:grpSpPr>
        <p:sp>
          <p:nvSpPr>
            <p:cNvPr id="27" name="椭圆 26"/>
            <p:cNvSpPr/>
            <p:nvPr/>
          </p:nvSpPr>
          <p:spPr>
            <a:xfrm>
              <a:off x="910275" y="2123864"/>
              <a:ext cx="792088" cy="792088"/>
            </a:xfrm>
            <a:prstGeom prst="ellipse">
              <a:avLst/>
            </a:prstGeom>
            <a:noFill/>
            <a:ln w="28575">
              <a:gradFill>
                <a:gsLst>
                  <a:gs pos="0">
                    <a:srgbClr val="4092C6"/>
                  </a:gs>
                  <a:gs pos="100000">
                    <a:srgbClr val="A1458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666">
                <a:solidFill>
                  <a:srgbClr val="A14588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9"/>
            <p:cNvSpPr txBox="1"/>
            <p:nvPr/>
          </p:nvSpPr>
          <p:spPr>
            <a:xfrm>
              <a:off x="1001314" y="2356520"/>
              <a:ext cx="610011" cy="3751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666" dirty="0">
                  <a:solidFill>
                    <a:srgbClr val="A14588"/>
                  </a:solidFill>
                  <a:cs typeface="+mn-ea"/>
                  <a:sym typeface="+mn-lt"/>
                </a:rPr>
                <a:t>02</a:t>
              </a:r>
              <a:endParaRPr lang="zh-CN" altLang="en-US" sz="2666" dirty="0">
                <a:solidFill>
                  <a:srgbClr val="A14588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9" name="文本框 9"/>
          <p:cNvSpPr txBox="1"/>
          <p:nvPr/>
        </p:nvSpPr>
        <p:spPr>
          <a:xfrm>
            <a:off x="3999942" y="5076252"/>
            <a:ext cx="2886669" cy="3486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66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效果展示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2975349" y="4764998"/>
            <a:ext cx="866111" cy="866111"/>
            <a:chOff x="910275" y="2123864"/>
            <a:chExt cx="792088" cy="792088"/>
          </a:xfrm>
        </p:grpSpPr>
        <p:sp>
          <p:nvSpPr>
            <p:cNvPr id="31" name="椭圆 30"/>
            <p:cNvSpPr/>
            <p:nvPr/>
          </p:nvSpPr>
          <p:spPr>
            <a:xfrm>
              <a:off x="910275" y="2123864"/>
              <a:ext cx="792088" cy="792088"/>
            </a:xfrm>
            <a:prstGeom prst="ellipse">
              <a:avLst/>
            </a:prstGeom>
            <a:noFill/>
            <a:ln w="28575">
              <a:gradFill>
                <a:gsLst>
                  <a:gs pos="0">
                    <a:srgbClr val="A14588"/>
                  </a:gs>
                  <a:gs pos="100000">
                    <a:srgbClr val="4092C6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666">
                <a:solidFill>
                  <a:srgbClr val="A14588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9"/>
            <p:cNvSpPr txBox="1"/>
            <p:nvPr/>
          </p:nvSpPr>
          <p:spPr>
            <a:xfrm>
              <a:off x="1001314" y="2356520"/>
              <a:ext cx="610011" cy="3751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666" dirty="0">
                  <a:solidFill>
                    <a:srgbClr val="A14588"/>
                  </a:solidFill>
                  <a:cs typeface="+mn-ea"/>
                  <a:sym typeface="+mn-lt"/>
                </a:rPr>
                <a:t>03</a:t>
              </a:r>
              <a:endParaRPr lang="zh-CN" altLang="en-US" sz="2666" dirty="0">
                <a:solidFill>
                  <a:srgbClr val="A14588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文本框 9"/>
          <p:cNvSpPr txBox="1"/>
          <p:nvPr/>
        </p:nvSpPr>
        <p:spPr>
          <a:xfrm>
            <a:off x="7355073" y="5075453"/>
            <a:ext cx="2886669" cy="3486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66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提问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6330480" y="4764199"/>
            <a:ext cx="866111" cy="866111"/>
            <a:chOff x="910275" y="2123864"/>
            <a:chExt cx="792088" cy="792088"/>
          </a:xfrm>
        </p:grpSpPr>
        <p:sp>
          <p:nvSpPr>
            <p:cNvPr id="35" name="椭圆 34"/>
            <p:cNvSpPr/>
            <p:nvPr/>
          </p:nvSpPr>
          <p:spPr>
            <a:xfrm>
              <a:off x="910275" y="2123864"/>
              <a:ext cx="792088" cy="792088"/>
            </a:xfrm>
            <a:prstGeom prst="ellipse">
              <a:avLst/>
            </a:prstGeom>
            <a:noFill/>
            <a:ln w="28575">
              <a:gradFill>
                <a:gsLst>
                  <a:gs pos="0">
                    <a:srgbClr val="4092C6"/>
                  </a:gs>
                  <a:gs pos="100000">
                    <a:srgbClr val="A1458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666">
                <a:solidFill>
                  <a:srgbClr val="A14588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9"/>
            <p:cNvSpPr txBox="1"/>
            <p:nvPr/>
          </p:nvSpPr>
          <p:spPr>
            <a:xfrm>
              <a:off x="1001314" y="2356520"/>
              <a:ext cx="610011" cy="3751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666" dirty="0">
                  <a:solidFill>
                    <a:srgbClr val="A14588"/>
                  </a:solidFill>
                  <a:cs typeface="+mn-ea"/>
                  <a:sym typeface="+mn-lt"/>
                </a:rPr>
                <a:t>04</a:t>
              </a:r>
              <a:endParaRPr lang="zh-CN" altLang="en-US" sz="2666" dirty="0">
                <a:solidFill>
                  <a:srgbClr val="A14588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503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7" dur="200" fill="hold"/>
                                        <p:tgtEl>
                                          <p:spTgt spid="22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9" dur="100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1" dur="200" fill="hold"/>
                                        <p:tgtEl>
                                          <p:spTgt spid="22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34" dur="10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6" dur="200" fill="hold"/>
                                        <p:tgtEl>
                                          <p:spTgt spid="26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8" dur="1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0" dur="200" fill="hold"/>
                                        <p:tgtEl>
                                          <p:spTgt spid="2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53" dur="10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55" dur="200" fill="hold"/>
                                        <p:tgtEl>
                                          <p:spTgt spid="30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57" dur="100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9" dur="200" fill="hold"/>
                                        <p:tgtEl>
                                          <p:spTgt spid="30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72" dur="10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74" dur="200" fill="hold"/>
                                        <p:tgtEl>
                                          <p:spTgt spid="34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76" dur="100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78" dur="200" fill="hold"/>
                                        <p:tgtEl>
                                          <p:spTgt spid="34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5" grpId="0"/>
      <p:bldP spid="29" grpId="0"/>
      <p:bldP spid="3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>
            <a:extLst>
              <a:ext uri="{FF2B5EF4-FFF2-40B4-BE49-F238E27FC236}">
                <a16:creationId xmlns:a16="http://schemas.microsoft.com/office/drawing/2014/main" id="{12D3FEDD-F82A-420E-86A3-55EF239106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“任务列表”模块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82CA6B5-C19E-4C7A-9747-F2BD561F6987}"/>
              </a:ext>
            </a:extLst>
          </p:cNvPr>
          <p:cNvSpPr txBox="1"/>
          <p:nvPr/>
        </p:nvSpPr>
        <p:spPr>
          <a:xfrm>
            <a:off x="688968" y="1287419"/>
            <a:ext cx="57902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200" dirty="0"/>
              <a:t>单击前方的选框，表示使用该商品一次</a:t>
            </a:r>
            <a:endParaRPr lang="en-US" altLang="zh-CN" sz="2200" dirty="0"/>
          </a:p>
          <a:p>
            <a:endParaRPr lang="en-US" altLang="zh-CN" sz="2200" dirty="0"/>
          </a:p>
          <a:p>
            <a:r>
              <a:rPr lang="zh-CN" altLang="en-US" sz="2200" dirty="0"/>
              <a:t>未达到设定的预期次数的商品选框效果展示</a:t>
            </a:r>
            <a:endParaRPr lang="en-US" altLang="zh-CN" sz="2200" dirty="0"/>
          </a:p>
          <a:p>
            <a:endParaRPr lang="en-US" altLang="zh-CN" sz="2200" dirty="0"/>
          </a:p>
          <a:p>
            <a:r>
              <a:rPr lang="zh-CN" altLang="en-US" sz="2200" dirty="0"/>
              <a:t>用户获得相应积分</a:t>
            </a:r>
            <a:r>
              <a:rPr lang="en-US" altLang="zh-CN" sz="2200" dirty="0"/>
              <a:t>/</a:t>
            </a:r>
            <a:r>
              <a:rPr lang="zh-CN" altLang="en-US" sz="2200" dirty="0"/>
              <a:t>经验可在上方header查看</a:t>
            </a:r>
            <a:endParaRPr lang="en-US" altLang="zh-CN" sz="2200" dirty="0"/>
          </a:p>
          <a:p>
            <a:pPr lvl="3"/>
            <a:r>
              <a:rPr lang="en-US" altLang="zh-CN" sz="2200" dirty="0"/>
              <a:t>1</a:t>
            </a:r>
            <a:r>
              <a:rPr lang="zh-CN" altLang="en-US" sz="2200" dirty="0"/>
              <a:t>级：</a:t>
            </a:r>
            <a:r>
              <a:rPr lang="en-US" altLang="zh-CN" sz="2200" dirty="0"/>
              <a:t>10</a:t>
            </a:r>
            <a:r>
              <a:rPr lang="zh-CN" altLang="en-US" sz="2200" dirty="0"/>
              <a:t>积分</a:t>
            </a:r>
            <a:endParaRPr lang="en-US" altLang="zh-CN" sz="2200" dirty="0"/>
          </a:p>
          <a:p>
            <a:pPr lvl="3"/>
            <a:r>
              <a:rPr lang="en-US" altLang="zh-CN" sz="2200" dirty="0"/>
              <a:t>2</a:t>
            </a:r>
            <a:r>
              <a:rPr lang="zh-CN" altLang="en-US" sz="2200" dirty="0"/>
              <a:t>级：</a:t>
            </a:r>
            <a:r>
              <a:rPr lang="en-US" altLang="zh-CN" sz="2200" dirty="0"/>
              <a:t>30</a:t>
            </a:r>
            <a:r>
              <a:rPr lang="zh-CN" altLang="en-US" sz="2200" dirty="0"/>
              <a:t>积分</a:t>
            </a:r>
            <a:endParaRPr lang="en-US" altLang="zh-CN" sz="2200" dirty="0"/>
          </a:p>
          <a:p>
            <a:pPr lvl="3"/>
            <a:r>
              <a:rPr lang="en-US" altLang="zh-CN" sz="2200" dirty="0"/>
              <a:t>3</a:t>
            </a:r>
            <a:r>
              <a:rPr lang="zh-CN" altLang="en-US" sz="2200" dirty="0"/>
              <a:t>级：</a:t>
            </a:r>
            <a:r>
              <a:rPr lang="en-US" altLang="zh-CN" sz="2200" dirty="0"/>
              <a:t>50</a:t>
            </a:r>
            <a:r>
              <a:rPr lang="zh-CN" altLang="en-US" sz="2200" dirty="0"/>
              <a:t>积分</a:t>
            </a:r>
            <a:endParaRPr lang="en-US" altLang="zh-CN" sz="2200" dirty="0"/>
          </a:p>
          <a:p>
            <a:pPr lvl="3"/>
            <a:r>
              <a:rPr lang="en-US" altLang="zh-CN" sz="2200" dirty="0"/>
              <a:t>4</a:t>
            </a:r>
            <a:r>
              <a:rPr lang="zh-CN" altLang="en-US" sz="2200" dirty="0"/>
              <a:t>级：</a:t>
            </a:r>
            <a:r>
              <a:rPr lang="en-US" altLang="zh-CN" sz="2200" dirty="0"/>
              <a:t>80</a:t>
            </a:r>
            <a:r>
              <a:rPr lang="zh-CN" altLang="en-US" sz="2200" dirty="0"/>
              <a:t>积分</a:t>
            </a:r>
            <a:endParaRPr lang="en-US" altLang="zh-CN" sz="2200" dirty="0"/>
          </a:p>
          <a:p>
            <a:pPr lvl="3"/>
            <a:r>
              <a:rPr lang="en-US" altLang="zh-CN" sz="2200" dirty="0"/>
              <a:t>5</a:t>
            </a:r>
            <a:r>
              <a:rPr lang="zh-CN" altLang="en-US" sz="2200" dirty="0"/>
              <a:t>级：</a:t>
            </a:r>
            <a:r>
              <a:rPr lang="en-US" altLang="zh-CN" sz="2200" dirty="0"/>
              <a:t>100</a:t>
            </a:r>
            <a:r>
              <a:rPr lang="zh-CN" altLang="en-US" sz="2200" dirty="0"/>
              <a:t>积分</a:t>
            </a:r>
            <a:endParaRPr lang="en-US" altLang="zh-CN" sz="2200" dirty="0"/>
          </a:p>
          <a:p>
            <a:endParaRPr lang="en-US" altLang="zh-CN" sz="2200" dirty="0"/>
          </a:p>
          <a:p>
            <a:r>
              <a:rPr lang="zh-CN" altLang="en-US" sz="2200" dirty="0"/>
              <a:t>达到使用次数的商品会被列入“已完成”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73BBB33-9BB8-46FA-8F36-585C28DA5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597" y="0"/>
            <a:ext cx="3855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34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38F69572-8ABE-4A8E-B666-B9B819734E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“任务列表”模块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40DCAC-875A-4079-AEDF-66E3610CF212}"/>
              </a:ext>
            </a:extLst>
          </p:cNvPr>
          <p:cNvSpPr txBox="1"/>
          <p:nvPr/>
        </p:nvSpPr>
        <p:spPr>
          <a:xfrm>
            <a:off x="548591" y="3114432"/>
            <a:ext cx="388946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考虑到悬浮按钮可能遮挡部分商品右侧的积分与价格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按钮可上下移动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2748521-CE7A-46A1-A8BB-517A077DE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056" y="532706"/>
            <a:ext cx="7354326" cy="59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0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74AD62BC-AC26-4433-9096-3D9117D2FF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“任务列表”模块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CB37746-0375-4298-910C-4D5973124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488" y="1267097"/>
            <a:ext cx="9544403" cy="538402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ACCAAE0-C25D-4FE0-84AB-FAFCEFC49D93}"/>
              </a:ext>
            </a:extLst>
          </p:cNvPr>
          <p:cNvSpPr txBox="1"/>
          <p:nvPr/>
        </p:nvSpPr>
        <p:spPr>
          <a:xfrm>
            <a:off x="6293031" y="301873"/>
            <a:ext cx="27595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右滑可删除任务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095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DEEAAC4A-454D-4871-9E51-362FBBAB9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“欲望商店”模块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E170AB1-0F83-4D89-BE84-69DBC893B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072" y="0"/>
            <a:ext cx="3855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94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DEEAAC4A-454D-4871-9E51-362FBBAB9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“欲望商店”模块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988DC05-907A-4789-9238-02157FF44741}"/>
              </a:ext>
            </a:extLst>
          </p:cNvPr>
          <p:cNvSpPr txBox="1"/>
          <p:nvPr/>
        </p:nvSpPr>
        <p:spPr>
          <a:xfrm>
            <a:off x="5254535" y="396868"/>
            <a:ext cx="39286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排序：按商品价格升序排序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02711A6-EFD7-439A-B2DE-0F0E04449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562" y="1033503"/>
            <a:ext cx="9551616" cy="561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15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DEEAAC4A-454D-4871-9E51-362FBBAB9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“欲望商店”模块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45C67CE-DF05-48D7-9B36-ECC6B9BF63B7}"/>
              </a:ext>
            </a:extLst>
          </p:cNvPr>
          <p:cNvSpPr txBox="1"/>
          <p:nvPr/>
        </p:nvSpPr>
        <p:spPr>
          <a:xfrm>
            <a:off x="4810398" y="206880"/>
            <a:ext cx="484305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添加：新增欲望商品，点击保存后添加成功，设置了对"商品金额"输入内容的控制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B57EE53-3D09-4E1F-B9CE-3DEB9E590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832" y="1008332"/>
            <a:ext cx="9691426" cy="564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1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DEEAAC4A-454D-4871-9E51-362FBBAB9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“欲望商店”模块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615D4E3-2F78-4817-8F24-2D0D682DE6DA}"/>
              </a:ext>
            </a:extLst>
          </p:cNvPr>
          <p:cNvSpPr txBox="1"/>
          <p:nvPr/>
        </p:nvSpPr>
        <p:spPr>
          <a:xfrm>
            <a:off x="4653644" y="150647"/>
            <a:ext cx="639753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单击某商品，表示将使用对应积分购买该商品，积分不足时会有提示，购买成功后商品移除，并扣除相应积分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3DB6AC4-2BD6-48AB-A813-A69E5E390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923" y="995644"/>
            <a:ext cx="9748255" cy="565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48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DEEAAC4A-454D-4871-9E51-362FBBAB9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534" y="206880"/>
            <a:ext cx="3373580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“欲望商店”模块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38DAFE9-E24F-4F7F-9B6E-0CBBBAD589F8}"/>
              </a:ext>
            </a:extLst>
          </p:cNvPr>
          <p:cNvSpPr txBox="1"/>
          <p:nvPr/>
        </p:nvSpPr>
        <p:spPr>
          <a:xfrm>
            <a:off x="4613515" y="2668077"/>
            <a:ext cx="388946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悬浮按钮可上下移动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左滑删除列表选项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同“任务列表”</a:t>
            </a:r>
          </a:p>
        </p:txBody>
      </p:sp>
    </p:spTree>
    <p:extLst>
      <p:ext uri="{BB962C8B-B14F-4D97-AF65-F5344CB8AC3E}">
        <p14:creationId xmlns:p14="http://schemas.microsoft.com/office/powerpoint/2010/main" val="396189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81" y="1787235"/>
            <a:ext cx="3399315" cy="339931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836437" y="3079148"/>
            <a:ext cx="948326" cy="76944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en-US" altLang="zh-CN" sz="4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04</a:t>
            </a:r>
            <a:endParaRPr lang="zh-CN" altLang="en-US" sz="4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427606" y="2650418"/>
            <a:ext cx="5143726" cy="91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5332" b="1" kern="0" dirty="0">
                <a:gradFill>
                  <a:gsLst>
                    <a:gs pos="0">
                      <a:srgbClr val="4092C6"/>
                    </a:gs>
                    <a:gs pos="100000">
                      <a:srgbClr val="C00000"/>
                    </a:gs>
                  </a:gsLst>
                  <a:lin ang="15600000" scaled="0"/>
                </a:gradFill>
                <a:cs typeface="+mn-ea"/>
                <a:sym typeface="+mn-lt"/>
              </a:rPr>
              <a:t>提问</a:t>
            </a:r>
          </a:p>
        </p:txBody>
      </p:sp>
    </p:spTree>
    <p:extLst>
      <p:ext uri="{BB962C8B-B14F-4D97-AF65-F5344CB8AC3E}">
        <p14:creationId xmlns:p14="http://schemas.microsoft.com/office/powerpoint/2010/main" val="323903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drts"/>
          <p:cNvSpPr txBox="1"/>
          <p:nvPr/>
        </p:nvSpPr>
        <p:spPr>
          <a:xfrm>
            <a:off x="4502124" y="2393511"/>
            <a:ext cx="12487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0000" spc="300" dirty="0">
                <a:blipFill>
                  <a:blip r:embed="rId5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正准黑简体" panose="02000000000000000000" pitchFamily="2" charset="-122"/>
                <a:ea typeface="方正正准黑简体" panose="02000000000000000000" pitchFamily="2" charset="-122"/>
              </a:rPr>
              <a:t>谢</a:t>
            </a:r>
          </a:p>
        </p:txBody>
      </p:sp>
      <p:sp>
        <p:nvSpPr>
          <p:cNvPr id="24" name="dgd"/>
          <p:cNvSpPr txBox="1"/>
          <p:nvPr/>
        </p:nvSpPr>
        <p:spPr>
          <a:xfrm>
            <a:off x="5006183" y="1073529"/>
            <a:ext cx="12623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0000" spc="300" dirty="0">
                <a:blipFill>
                  <a:blip r:embed="rId6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正准黑简体" panose="02000000000000000000" pitchFamily="2" charset="-122"/>
                <a:ea typeface="方正正准黑简体" panose="02000000000000000000" pitchFamily="2" charset="-122"/>
              </a:rPr>
              <a:t>谢</a:t>
            </a:r>
          </a:p>
        </p:txBody>
      </p:sp>
      <p:sp>
        <p:nvSpPr>
          <p:cNvPr id="26" name="PA_文本框 3"/>
          <p:cNvSpPr txBox="1"/>
          <p:nvPr>
            <p:custDataLst>
              <p:tags r:id="rId1"/>
            </p:custDataLst>
          </p:nvPr>
        </p:nvSpPr>
        <p:spPr>
          <a:xfrm>
            <a:off x="4162938" y="262924"/>
            <a:ext cx="3234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让艺术伴随生活</a:t>
            </a:r>
          </a:p>
        </p:txBody>
      </p:sp>
      <p:sp>
        <p:nvSpPr>
          <p:cNvPr id="35" name="456"/>
          <p:cNvSpPr txBox="1"/>
          <p:nvPr/>
        </p:nvSpPr>
        <p:spPr>
          <a:xfrm>
            <a:off x="5928523" y="2907318"/>
            <a:ext cx="124873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1000" spc="300" dirty="0">
                <a:blipFill>
                  <a:blip r:embed="rId5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正准黑简体" panose="02000000000000000000" pitchFamily="2" charset="-122"/>
                <a:ea typeface="方正正准黑简体" panose="02000000000000000000" pitchFamily="2" charset="-122"/>
              </a:rPr>
              <a:t>观</a:t>
            </a:r>
          </a:p>
        </p:txBody>
      </p:sp>
      <p:sp>
        <p:nvSpPr>
          <p:cNvPr id="36" name="425"/>
          <p:cNvSpPr txBox="1"/>
          <p:nvPr/>
        </p:nvSpPr>
        <p:spPr>
          <a:xfrm>
            <a:off x="5954649" y="4436383"/>
            <a:ext cx="126234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1000" spc="300" dirty="0">
                <a:blipFill>
                  <a:blip r:embed="rId6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正准黑简体" panose="02000000000000000000" pitchFamily="2" charset="-122"/>
                <a:ea typeface="方正正准黑简体" panose="02000000000000000000" pitchFamily="2" charset="-122"/>
              </a:rPr>
              <a:t>看</a:t>
            </a:r>
          </a:p>
        </p:txBody>
      </p:sp>
      <p:sp>
        <p:nvSpPr>
          <p:cNvPr id="39" name="椭圆 38"/>
          <p:cNvSpPr/>
          <p:nvPr/>
        </p:nvSpPr>
        <p:spPr>
          <a:xfrm>
            <a:off x="6414416" y="6196936"/>
            <a:ext cx="342807" cy="342807"/>
          </a:xfrm>
          <a:prstGeom prst="ellipse">
            <a:avLst/>
          </a:prstGeom>
          <a:noFill/>
          <a:ln w="28575">
            <a:gradFill>
              <a:gsLst>
                <a:gs pos="0">
                  <a:srgbClr val="A14588"/>
                </a:gs>
                <a:gs pos="97248">
                  <a:srgbClr val="A264A2"/>
                </a:gs>
                <a:gs pos="43000">
                  <a:srgbClr val="4092C6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/>
        </p:nvCxnSpPr>
        <p:spPr>
          <a:xfrm flipH="1">
            <a:off x="6332193" y="6368339"/>
            <a:ext cx="172525" cy="418011"/>
          </a:xfrm>
          <a:prstGeom prst="line">
            <a:avLst/>
          </a:prstGeom>
          <a:ln w="28575">
            <a:solidFill>
              <a:srgbClr val="A145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151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56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5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6" grpId="0"/>
      <p:bldP spid="35" grpId="0"/>
      <p:bldP spid="36" grpId="0"/>
      <p:bldP spid="3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81" y="1787235"/>
            <a:ext cx="3399315" cy="339931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836437" y="3079148"/>
            <a:ext cx="948326" cy="76944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en-US" altLang="zh-CN" sz="4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4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427606" y="2650418"/>
            <a:ext cx="5143726" cy="91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5332" b="1" kern="0" dirty="0">
                <a:gradFill>
                  <a:gsLst>
                    <a:gs pos="0">
                      <a:srgbClr val="4092C6"/>
                    </a:gs>
                    <a:gs pos="100000">
                      <a:srgbClr val="C00000"/>
                    </a:gs>
                  </a:gsLst>
                  <a:lin ang="15600000" scaled="0"/>
                </a:gradFill>
                <a:cs typeface="+mn-ea"/>
                <a:sym typeface="+mn-lt"/>
              </a:rPr>
              <a:t>开发背景</a:t>
            </a:r>
          </a:p>
        </p:txBody>
      </p:sp>
    </p:spTree>
    <p:extLst>
      <p:ext uri="{BB962C8B-B14F-4D97-AF65-F5344CB8AC3E}">
        <p14:creationId xmlns:p14="http://schemas.microsoft.com/office/powerpoint/2010/main" val="399974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30">
            <a:extLst>
              <a:ext uri="{FF2B5EF4-FFF2-40B4-BE49-F238E27FC236}">
                <a16:creationId xmlns:a16="http://schemas.microsoft.com/office/drawing/2014/main" id="{EE01697B-03ED-426F-9623-E0ABDE4268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4596" y="2979035"/>
            <a:ext cx="5058564" cy="1689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生活中，剁手党（包括我）常常因以下原因，购入许多仅在当前看起来有用的商品。</a:t>
            </a:r>
          </a:p>
        </p:txBody>
      </p:sp>
      <p:sp>
        <p:nvSpPr>
          <p:cNvPr id="15" name="Rectangle 18"/>
          <p:cNvSpPr>
            <a:spLocks noChangeArrowheads="1"/>
          </p:cNvSpPr>
          <p:nvPr/>
        </p:nvSpPr>
        <p:spPr bwMode="auto">
          <a:xfrm>
            <a:off x="6372053" y="2142536"/>
            <a:ext cx="610681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eaLnBrk="0" hangingPunct="0"/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生活中的问题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hangingPunct="0"/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6436256" y="2729753"/>
            <a:ext cx="1699215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33757">
            <a:extLst>
              <a:ext uri="{FF2B5EF4-FFF2-40B4-BE49-F238E27FC236}">
                <a16:creationId xmlns:a16="http://schemas.microsoft.com/office/drawing/2014/main" id="{CF937E97-28C0-42C8-9064-ABCE0A1131DC}"/>
              </a:ext>
            </a:extLst>
          </p:cNvPr>
          <p:cNvGrpSpPr/>
          <p:nvPr/>
        </p:nvGrpSpPr>
        <p:grpSpPr>
          <a:xfrm>
            <a:off x="1039286" y="1511228"/>
            <a:ext cx="4768393" cy="4773074"/>
            <a:chOff x="0" y="0"/>
            <a:chExt cx="6854281" cy="6861010"/>
          </a:xfrm>
        </p:grpSpPr>
        <p:grpSp>
          <p:nvGrpSpPr>
            <p:cNvPr id="9" name="Group 33731">
              <a:extLst>
                <a:ext uri="{FF2B5EF4-FFF2-40B4-BE49-F238E27FC236}">
                  <a16:creationId xmlns:a16="http://schemas.microsoft.com/office/drawing/2014/main" id="{8822B05B-894E-4152-AD75-4536A9C0FA0C}"/>
                </a:ext>
              </a:extLst>
            </p:cNvPr>
            <p:cNvGrpSpPr/>
            <p:nvPr/>
          </p:nvGrpSpPr>
          <p:grpSpPr>
            <a:xfrm>
              <a:off x="0" y="0"/>
              <a:ext cx="6854281" cy="6861010"/>
              <a:chOff x="-317500" y="-330200"/>
              <a:chExt cx="6854280" cy="6861009"/>
            </a:xfrm>
          </p:grpSpPr>
          <p:sp>
            <p:nvSpPr>
              <p:cNvPr id="39" name="Shape 33727">
                <a:extLst>
                  <a:ext uri="{FF2B5EF4-FFF2-40B4-BE49-F238E27FC236}">
                    <a16:creationId xmlns:a16="http://schemas.microsoft.com/office/drawing/2014/main" id="{C18BF45F-0A3C-41B6-8D37-9FF60D002E7F}"/>
                  </a:ext>
                </a:extLst>
              </p:cNvPr>
              <p:cNvSpPr/>
              <p:nvPr/>
            </p:nvSpPr>
            <p:spPr>
              <a:xfrm>
                <a:off x="3655174" y="-330200"/>
                <a:ext cx="419746" cy="461219"/>
              </a:xfrm>
              <a:prstGeom prst="rightArrow">
                <a:avLst>
                  <a:gd name="adj1" fmla="val 40698"/>
                  <a:gd name="adj2" fmla="val 54488"/>
                </a:avLst>
              </a:prstGeom>
              <a:solidFill>
                <a:srgbClr val="4697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40" name="Shape 33728">
                <a:extLst>
                  <a:ext uri="{FF2B5EF4-FFF2-40B4-BE49-F238E27FC236}">
                    <a16:creationId xmlns:a16="http://schemas.microsoft.com/office/drawing/2014/main" id="{EEE35473-3725-4451-9630-ABCF5C7EDC6E}"/>
                  </a:ext>
                </a:extLst>
              </p:cNvPr>
              <p:cNvSpPr/>
              <p:nvPr/>
            </p:nvSpPr>
            <p:spPr>
              <a:xfrm rot="16200000" flipH="1">
                <a:off x="6096298" y="3644681"/>
                <a:ext cx="419746" cy="461220"/>
              </a:xfrm>
              <a:prstGeom prst="rightArrow">
                <a:avLst>
                  <a:gd name="adj1" fmla="val 40698"/>
                  <a:gd name="adj2" fmla="val 54488"/>
                </a:avLst>
              </a:prstGeom>
              <a:solidFill>
                <a:srgbClr val="AC517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41" name="Shape 33729">
                <a:extLst>
                  <a:ext uri="{FF2B5EF4-FFF2-40B4-BE49-F238E27FC236}">
                    <a16:creationId xmlns:a16="http://schemas.microsoft.com/office/drawing/2014/main" id="{427437C1-5344-4F6F-84FB-40F96F966C20}"/>
                  </a:ext>
                </a:extLst>
              </p:cNvPr>
              <p:cNvSpPr/>
              <p:nvPr/>
            </p:nvSpPr>
            <p:spPr>
              <a:xfrm rot="10800000">
                <a:off x="2131660" y="6069591"/>
                <a:ext cx="419746" cy="461219"/>
              </a:xfrm>
              <a:prstGeom prst="rightArrow">
                <a:avLst>
                  <a:gd name="adj1" fmla="val 40698"/>
                  <a:gd name="adj2" fmla="val 54488"/>
                </a:avLst>
              </a:prstGeom>
              <a:solidFill>
                <a:srgbClr val="4697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42" name="Shape 33730">
                <a:extLst>
                  <a:ext uri="{FF2B5EF4-FFF2-40B4-BE49-F238E27FC236}">
                    <a16:creationId xmlns:a16="http://schemas.microsoft.com/office/drawing/2014/main" id="{82CC3E5B-3A0E-4EA7-BA1A-A426AF90FA77}"/>
                  </a:ext>
                </a:extLst>
              </p:cNvPr>
              <p:cNvSpPr/>
              <p:nvPr/>
            </p:nvSpPr>
            <p:spPr>
              <a:xfrm rot="5400000" flipH="1">
                <a:off x="-296764" y="2124682"/>
                <a:ext cx="419746" cy="461219"/>
              </a:xfrm>
              <a:prstGeom prst="rightArrow">
                <a:avLst>
                  <a:gd name="adj1" fmla="val 40698"/>
                  <a:gd name="adj2" fmla="val 54488"/>
                </a:avLst>
              </a:prstGeom>
              <a:solidFill>
                <a:srgbClr val="AC517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Group 33756">
              <a:extLst>
                <a:ext uri="{FF2B5EF4-FFF2-40B4-BE49-F238E27FC236}">
                  <a16:creationId xmlns:a16="http://schemas.microsoft.com/office/drawing/2014/main" id="{A281FA89-AD17-4321-96B2-1FE553B79320}"/>
                </a:ext>
              </a:extLst>
            </p:cNvPr>
            <p:cNvGrpSpPr/>
            <p:nvPr/>
          </p:nvGrpSpPr>
          <p:grpSpPr>
            <a:xfrm>
              <a:off x="569640" y="573004"/>
              <a:ext cx="5715003" cy="5813335"/>
              <a:chOff x="0" y="0"/>
              <a:chExt cx="5715002" cy="5813334"/>
            </a:xfrm>
          </p:grpSpPr>
          <p:grpSp>
            <p:nvGrpSpPr>
              <p:cNvPr id="11" name="Group 33752">
                <a:extLst>
                  <a:ext uri="{FF2B5EF4-FFF2-40B4-BE49-F238E27FC236}">
                    <a16:creationId xmlns:a16="http://schemas.microsoft.com/office/drawing/2014/main" id="{B2F730BB-19A5-4094-BECA-9DCC0C1452E2}"/>
                  </a:ext>
                </a:extLst>
              </p:cNvPr>
              <p:cNvGrpSpPr/>
              <p:nvPr/>
            </p:nvGrpSpPr>
            <p:grpSpPr>
              <a:xfrm>
                <a:off x="0" y="0"/>
                <a:ext cx="5715002" cy="5813334"/>
                <a:chOff x="0" y="0"/>
                <a:chExt cx="5715002" cy="5813333"/>
              </a:xfrm>
            </p:grpSpPr>
            <p:grpSp>
              <p:nvGrpSpPr>
                <p:cNvPr id="18" name="Group 33736">
                  <a:extLst>
                    <a:ext uri="{FF2B5EF4-FFF2-40B4-BE49-F238E27FC236}">
                      <a16:creationId xmlns:a16="http://schemas.microsoft.com/office/drawing/2014/main" id="{D2A87095-050D-49A3-8A2C-9FFB75221108}"/>
                    </a:ext>
                  </a:extLst>
                </p:cNvPr>
                <p:cNvGrpSpPr/>
                <p:nvPr/>
              </p:nvGrpSpPr>
              <p:grpSpPr>
                <a:xfrm>
                  <a:off x="1713953" y="0"/>
                  <a:ext cx="4001047" cy="1599123"/>
                  <a:chOff x="0" y="0"/>
                  <a:chExt cx="4001046" cy="1599122"/>
                </a:xfrm>
              </p:grpSpPr>
              <p:sp>
                <p:nvSpPr>
                  <p:cNvPr id="35" name="Shape 33732">
                    <a:extLst>
                      <a:ext uri="{FF2B5EF4-FFF2-40B4-BE49-F238E27FC236}">
                        <a16:creationId xmlns:a16="http://schemas.microsoft.com/office/drawing/2014/main" id="{AEF44D01-1CBF-4468-837D-F60BCBBE5011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4001047" cy="1599123"/>
                  </a:xfrm>
                  <a:prstGeom prst="rect">
                    <a:avLst/>
                  </a:prstGeom>
                  <a:solidFill>
                    <a:srgbClr val="4697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grpSp>
                <p:nvGrpSpPr>
                  <p:cNvPr id="36" name="Group 33735">
                    <a:extLst>
                      <a:ext uri="{FF2B5EF4-FFF2-40B4-BE49-F238E27FC236}">
                        <a16:creationId xmlns:a16="http://schemas.microsoft.com/office/drawing/2014/main" id="{8ECF57EF-7E33-434E-835F-84508DFF808B}"/>
                      </a:ext>
                    </a:extLst>
                  </p:cNvPr>
                  <p:cNvGrpSpPr/>
                  <p:nvPr/>
                </p:nvGrpSpPr>
                <p:grpSpPr>
                  <a:xfrm>
                    <a:off x="178346" y="419479"/>
                    <a:ext cx="3540297" cy="760165"/>
                    <a:chOff x="0" y="0"/>
                    <a:chExt cx="3540295" cy="760164"/>
                  </a:xfrm>
                </p:grpSpPr>
                <p:sp>
                  <p:nvSpPr>
                    <p:cNvPr id="37" name="Shape 33733">
                      <a:extLst>
                        <a:ext uri="{FF2B5EF4-FFF2-40B4-BE49-F238E27FC236}">
                          <a16:creationId xmlns:a16="http://schemas.microsoft.com/office/drawing/2014/main" id="{CA91AFCF-2609-43D6-BAAA-AF40A0F6C6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763142" cy="760165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="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>
                          <a:solidFill>
                            <a:srgbClr val="FFFFFF"/>
                          </a:solidFill>
                        </a:defRPr>
                      </a:lvl1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ea typeface="微软雅黑"/>
                          <a:cs typeface="+mn-ea"/>
                          <a:sym typeface="+mn-lt"/>
                        </a:rPr>
                        <a:t>01</a:t>
                      </a:r>
                    </a:p>
                  </p:txBody>
                </p:sp>
                <p:sp>
                  <p:nvSpPr>
                    <p:cNvPr id="38" name="Shape 33734">
                      <a:extLst>
                        <a:ext uri="{FF2B5EF4-FFF2-40B4-BE49-F238E27FC236}">
                          <a16:creationId xmlns:a16="http://schemas.microsoft.com/office/drawing/2014/main" id="{A1B73298-DD17-4C0D-8B77-976B78E022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3300" y="0"/>
                      <a:ext cx="2536996" cy="760165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="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algn="l" defTabSz="584200">
                        <a:lnSpc>
                          <a:spcPct val="110000"/>
                        </a:lnSpc>
                        <a:spcBef>
                          <a:spcPts val="3000"/>
                        </a:spcBef>
                        <a:defRPr sz="2000">
                          <a:solidFill>
                            <a:srgbClr val="FFFFFF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>
                        <a:defRPr/>
                      </a:pPr>
                      <a:r>
                        <a:rPr lang="zh-CN" altLang="en-US" sz="1600" b="1" kern="0" dirty="0">
                          <a:latin typeface="+mn-ea"/>
                          <a:cs typeface="Arial" panose="020B0604020202020204" pitchFamily="34" charset="0"/>
                        </a:rPr>
                        <a:t>大促</a:t>
                      </a:r>
                      <a:endParaRPr lang="en-US" altLang="zh-CN" sz="1600" b="1" kern="0" dirty="0">
                        <a:latin typeface="+mn-ea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0" name="Group 33741">
                  <a:extLst>
                    <a:ext uri="{FF2B5EF4-FFF2-40B4-BE49-F238E27FC236}">
                      <a16:creationId xmlns:a16="http://schemas.microsoft.com/office/drawing/2014/main" id="{40CF88E1-84BA-452F-8D88-F49CAB92C790}"/>
                    </a:ext>
                  </a:extLst>
                </p:cNvPr>
                <p:cNvGrpSpPr/>
                <p:nvPr/>
              </p:nvGrpSpPr>
              <p:grpSpPr>
                <a:xfrm>
                  <a:off x="0" y="4115877"/>
                  <a:ext cx="4001047" cy="1599123"/>
                  <a:chOff x="0" y="0"/>
                  <a:chExt cx="4001046" cy="1599122"/>
                </a:xfrm>
              </p:grpSpPr>
              <p:sp>
                <p:nvSpPr>
                  <p:cNvPr id="31" name="Shape 33737">
                    <a:extLst>
                      <a:ext uri="{FF2B5EF4-FFF2-40B4-BE49-F238E27FC236}">
                        <a16:creationId xmlns:a16="http://schemas.microsoft.com/office/drawing/2014/main" id="{5FFD3CB8-5675-4310-9ADC-6C9F56052230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4001047" cy="1599123"/>
                  </a:xfrm>
                  <a:prstGeom prst="rect">
                    <a:avLst/>
                  </a:prstGeom>
                  <a:solidFill>
                    <a:srgbClr val="4697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grpSp>
                <p:nvGrpSpPr>
                  <p:cNvPr id="32" name="Group 33740">
                    <a:extLst>
                      <a:ext uri="{FF2B5EF4-FFF2-40B4-BE49-F238E27FC236}">
                        <a16:creationId xmlns:a16="http://schemas.microsoft.com/office/drawing/2014/main" id="{634AB2BE-2D68-4E03-B4D3-8FAE0128017B}"/>
                      </a:ext>
                    </a:extLst>
                  </p:cNvPr>
                  <p:cNvGrpSpPr/>
                  <p:nvPr/>
                </p:nvGrpSpPr>
                <p:grpSpPr>
                  <a:xfrm>
                    <a:off x="230375" y="419479"/>
                    <a:ext cx="3540297" cy="760165"/>
                    <a:chOff x="0" y="0"/>
                    <a:chExt cx="3540295" cy="760164"/>
                  </a:xfrm>
                </p:grpSpPr>
                <p:sp>
                  <p:nvSpPr>
                    <p:cNvPr id="33" name="Shape 33738">
                      <a:extLst>
                        <a:ext uri="{FF2B5EF4-FFF2-40B4-BE49-F238E27FC236}">
                          <a16:creationId xmlns:a16="http://schemas.microsoft.com/office/drawing/2014/main" id="{6A794490-CE23-4ED4-BF41-8811F7028A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763142" cy="760165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="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>
                          <a:solidFill>
                            <a:srgbClr val="FFFFFF"/>
                          </a:solidFill>
                        </a:defRPr>
                      </a:lvl1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ea typeface="微软雅黑"/>
                          <a:cs typeface="+mn-ea"/>
                          <a:sym typeface="+mn-lt"/>
                        </a:rPr>
                        <a:t>03</a:t>
                      </a:r>
                    </a:p>
                  </p:txBody>
                </p:sp>
                <p:sp>
                  <p:nvSpPr>
                    <p:cNvPr id="34" name="Shape 33739">
                      <a:extLst>
                        <a:ext uri="{FF2B5EF4-FFF2-40B4-BE49-F238E27FC236}">
                          <a16:creationId xmlns:a16="http://schemas.microsoft.com/office/drawing/2014/main" id="{407FE113-DC1F-4754-AABD-ABD1E6297E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3300" y="0"/>
                      <a:ext cx="2536996" cy="760165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="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algn="l" defTabSz="584200">
                        <a:lnSpc>
                          <a:spcPct val="110000"/>
                        </a:lnSpc>
                        <a:spcBef>
                          <a:spcPts val="3000"/>
                        </a:spcBef>
                        <a:defRPr sz="2000">
                          <a:solidFill>
                            <a:srgbClr val="FFFFFF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>
                        <a:defRPr/>
                      </a:pPr>
                      <a:r>
                        <a:rPr lang="zh-CN" altLang="en-US" sz="1600" b="1" kern="0" dirty="0">
                          <a:latin typeface="+mn-ea"/>
                          <a:cs typeface="Arial" panose="020B0604020202020204" pitchFamily="34" charset="0"/>
                        </a:rPr>
                        <a:t>自我催眠“我以后会用到的”</a:t>
                      </a:r>
                      <a:endParaRPr lang="en-US" altLang="zh-CN" sz="1600" b="1" kern="0" dirty="0">
                        <a:latin typeface="+mn-ea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1" name="Group 33746">
                  <a:extLst>
                    <a:ext uri="{FF2B5EF4-FFF2-40B4-BE49-F238E27FC236}">
                      <a16:creationId xmlns:a16="http://schemas.microsoft.com/office/drawing/2014/main" id="{5FB4034B-EB94-4E4C-9B9A-209423F7E936}"/>
                    </a:ext>
                  </a:extLst>
                </p:cNvPr>
                <p:cNvGrpSpPr/>
                <p:nvPr/>
              </p:nvGrpSpPr>
              <p:grpSpPr>
                <a:xfrm>
                  <a:off x="0" y="3954"/>
                  <a:ext cx="1599123" cy="4001047"/>
                  <a:chOff x="0" y="0"/>
                  <a:chExt cx="1599122" cy="4001046"/>
                </a:xfrm>
              </p:grpSpPr>
              <p:sp>
                <p:nvSpPr>
                  <p:cNvPr id="27" name="Shape 33742">
                    <a:extLst>
                      <a:ext uri="{FF2B5EF4-FFF2-40B4-BE49-F238E27FC236}">
                        <a16:creationId xmlns:a16="http://schemas.microsoft.com/office/drawing/2014/main" id="{B4B6C9AD-B121-48B9-A974-60636178312A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-1200962" y="1200961"/>
                    <a:ext cx="4001047" cy="1599124"/>
                  </a:xfrm>
                  <a:prstGeom prst="rect">
                    <a:avLst/>
                  </a:prstGeom>
                  <a:solidFill>
                    <a:srgbClr val="AC51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grpSp>
                <p:nvGrpSpPr>
                  <p:cNvPr id="28" name="Group 33745">
                    <a:extLst>
                      <a:ext uri="{FF2B5EF4-FFF2-40B4-BE49-F238E27FC236}">
                        <a16:creationId xmlns:a16="http://schemas.microsoft.com/office/drawing/2014/main" id="{5A6993F4-AB1F-4335-9241-22FE0FF79375}"/>
                      </a:ext>
                    </a:extLst>
                  </p:cNvPr>
                  <p:cNvGrpSpPr/>
                  <p:nvPr/>
                </p:nvGrpSpPr>
                <p:grpSpPr>
                  <a:xfrm>
                    <a:off x="230375" y="283713"/>
                    <a:ext cx="1138373" cy="3433621"/>
                    <a:chOff x="0" y="0"/>
                    <a:chExt cx="1138372" cy="3433620"/>
                  </a:xfrm>
                </p:grpSpPr>
                <p:sp>
                  <p:nvSpPr>
                    <p:cNvPr id="29" name="Shape 33743">
                      <a:extLst>
                        <a:ext uri="{FF2B5EF4-FFF2-40B4-BE49-F238E27FC236}">
                          <a16:creationId xmlns:a16="http://schemas.microsoft.com/office/drawing/2014/main" id="{F5035C7A-0872-4C2E-B0DA-9038FAF4A8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7615" y="0"/>
                      <a:ext cx="763142" cy="760165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="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>
                          <a:solidFill>
                            <a:srgbClr val="FFFFFF"/>
                          </a:solidFill>
                        </a:defRPr>
                      </a:lvl1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ea typeface="微软雅黑"/>
                          <a:cs typeface="+mn-ea"/>
                          <a:sym typeface="+mn-lt"/>
                        </a:rPr>
                        <a:t>04</a:t>
                      </a:r>
                    </a:p>
                  </p:txBody>
                </p:sp>
                <p:sp>
                  <p:nvSpPr>
                    <p:cNvPr id="30" name="Shape 33744">
                      <a:extLst>
                        <a:ext uri="{FF2B5EF4-FFF2-40B4-BE49-F238E27FC236}">
                          <a16:creationId xmlns:a16="http://schemas.microsoft.com/office/drawing/2014/main" id="{720CEC11-A30B-47EF-92C7-956E216CA4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1018338"/>
                      <a:ext cx="1138373" cy="2415283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="" val="1"/>
                      </a:ext>
                    </a:extLst>
                  </p:spPr>
                  <p:txBody>
                    <a:bodyPr wrap="square" lIns="0" tIns="0" rIns="0" bIns="0" numCol="1" anchor="t">
                      <a:noAutofit/>
                    </a:bodyPr>
                    <a:lstStyle>
                      <a:lvl1pPr defTabSz="584200">
                        <a:lnSpc>
                          <a:spcPct val="110000"/>
                        </a:lnSpc>
                        <a:spcBef>
                          <a:spcPts val="3000"/>
                        </a:spcBef>
                        <a:defRPr sz="2000">
                          <a:solidFill>
                            <a:srgbClr val="FFFFFF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>
                        <a:defRPr/>
                      </a:pPr>
                      <a:r>
                        <a:rPr lang="zh-CN" altLang="en-US" sz="1800" b="1" kern="0" dirty="0">
                          <a:latin typeface="+mn-ea"/>
                          <a:cs typeface="Arial" panose="020B0604020202020204" pitchFamily="34" charset="0"/>
                        </a:rPr>
                        <a:t>等等</a:t>
                      </a:r>
                      <a:endParaRPr lang="en-US" altLang="zh-CN" sz="1800" b="1" kern="0" dirty="0">
                        <a:latin typeface="+mn-ea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" name="Group 33751">
                  <a:extLst>
                    <a:ext uri="{FF2B5EF4-FFF2-40B4-BE49-F238E27FC236}">
                      <a16:creationId xmlns:a16="http://schemas.microsoft.com/office/drawing/2014/main" id="{6D2A7705-1593-4CB8-9B45-BDDBD1F0FE01}"/>
                    </a:ext>
                  </a:extLst>
                </p:cNvPr>
                <p:cNvGrpSpPr/>
                <p:nvPr/>
              </p:nvGrpSpPr>
              <p:grpSpPr>
                <a:xfrm>
                  <a:off x="4115878" y="1812285"/>
                  <a:ext cx="1599124" cy="4001048"/>
                  <a:chOff x="1" y="98332"/>
                  <a:chExt cx="1599123" cy="4001047"/>
                </a:xfrm>
              </p:grpSpPr>
              <p:sp>
                <p:nvSpPr>
                  <p:cNvPr id="23" name="Shape 33747">
                    <a:extLst>
                      <a:ext uri="{FF2B5EF4-FFF2-40B4-BE49-F238E27FC236}">
                        <a16:creationId xmlns:a16="http://schemas.microsoft.com/office/drawing/2014/main" id="{A182BC10-937F-4C69-918C-D25A91C49887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-1200961" y="1299294"/>
                    <a:ext cx="4001047" cy="1599123"/>
                  </a:xfrm>
                  <a:prstGeom prst="rect">
                    <a:avLst/>
                  </a:prstGeom>
                  <a:solidFill>
                    <a:srgbClr val="AC51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dirty="0">
                      <a:solidFill>
                        <a:schemeClr val="lt1"/>
                      </a:solidFill>
                      <a:sym typeface="+mn-lt"/>
                    </a:endParaRPr>
                  </a:p>
                </p:txBody>
              </p:sp>
              <p:grpSp>
                <p:nvGrpSpPr>
                  <p:cNvPr id="24" name="Group 33750">
                    <a:extLst>
                      <a:ext uri="{FF2B5EF4-FFF2-40B4-BE49-F238E27FC236}">
                        <a16:creationId xmlns:a16="http://schemas.microsoft.com/office/drawing/2014/main" id="{CBB7C525-9E53-49F1-9386-B42B7ED9AB9B}"/>
                      </a:ext>
                    </a:extLst>
                  </p:cNvPr>
                  <p:cNvGrpSpPr/>
                  <p:nvPr/>
                </p:nvGrpSpPr>
                <p:grpSpPr>
                  <a:xfrm>
                    <a:off x="230375" y="290523"/>
                    <a:ext cx="1138373" cy="3433622"/>
                    <a:chOff x="0" y="0"/>
                    <a:chExt cx="1138372" cy="3433620"/>
                  </a:xfrm>
                </p:grpSpPr>
                <p:sp>
                  <p:nvSpPr>
                    <p:cNvPr id="25" name="Shape 33748">
                      <a:extLst>
                        <a:ext uri="{FF2B5EF4-FFF2-40B4-BE49-F238E27FC236}">
                          <a16:creationId xmlns:a16="http://schemas.microsoft.com/office/drawing/2014/main" id="{8A11D49F-B60D-4113-940C-C75F73B775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7615" y="0"/>
                      <a:ext cx="763142" cy="760165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="" val="1"/>
                      </a:ext>
                    </a:extLst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>
                        <a:defRPr>
                          <a:solidFill>
                            <a:srgbClr val="FFFFFF"/>
                          </a:solidFill>
                        </a:defRPr>
                      </a:lvl1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/>
                          <a:ea typeface="微软雅黑"/>
                          <a:cs typeface="+mn-ea"/>
                          <a:sym typeface="+mn-lt"/>
                        </a:rPr>
                        <a:t>02</a:t>
                      </a:r>
                    </a:p>
                  </p:txBody>
                </p:sp>
                <p:sp>
                  <p:nvSpPr>
                    <p:cNvPr id="26" name="Shape 33749">
                      <a:extLst>
                        <a:ext uri="{FF2B5EF4-FFF2-40B4-BE49-F238E27FC236}">
                          <a16:creationId xmlns:a16="http://schemas.microsoft.com/office/drawing/2014/main" id="{0CB5C628-04A9-4F43-95C1-1913C8B15B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1018338"/>
                      <a:ext cx="1138373" cy="2415283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:ma14="http://schemas.microsoft.com/office/mac/drawingml/2011/main" xmlns="" val="1"/>
                      </a:ext>
                    </a:extLst>
                  </p:spPr>
                  <p:txBody>
                    <a:bodyPr wrap="square" lIns="0" tIns="0" rIns="0" bIns="0" numCol="1" anchor="t">
                      <a:noAutofit/>
                    </a:bodyPr>
                    <a:lstStyle>
                      <a:lvl1pPr defTabSz="584200">
                        <a:lnSpc>
                          <a:spcPct val="110000"/>
                        </a:lnSpc>
                        <a:spcBef>
                          <a:spcPts val="3000"/>
                        </a:spcBef>
                        <a:defRPr sz="2000">
                          <a:solidFill>
                            <a:srgbClr val="FFFFFF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>
                        <a:defRPr/>
                      </a:pPr>
                      <a:r>
                        <a:rPr lang="zh-CN" altLang="en-US" sz="1600" b="1" kern="0" dirty="0">
                          <a:latin typeface="+mn-ea"/>
                          <a:cs typeface="Arial" panose="020B0604020202020204" pitchFamily="34" charset="0"/>
                        </a:rPr>
                        <a:t>一时喜欢、冲动型、缺乏思考</a:t>
                      </a:r>
                      <a:endParaRPr lang="en-US" altLang="zh-CN" sz="1600" b="1" kern="0" dirty="0">
                        <a:latin typeface="+mn-ea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17" name="Shape 33754">
                <a:extLst>
                  <a:ext uri="{FF2B5EF4-FFF2-40B4-BE49-F238E27FC236}">
                    <a16:creationId xmlns:a16="http://schemas.microsoft.com/office/drawing/2014/main" id="{E70B96D2-7814-43FB-8D0B-2030AB44E05F}"/>
                  </a:ext>
                </a:extLst>
              </p:cNvPr>
              <p:cNvSpPr/>
              <p:nvPr/>
            </p:nvSpPr>
            <p:spPr>
              <a:xfrm>
                <a:off x="2361292" y="2486720"/>
                <a:ext cx="2210875" cy="6676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t">
                <a:noAutofit/>
              </a:bodyPr>
              <a:lstStyle>
                <a:lvl1pPr algn="l" defTabSz="584200">
                  <a:lnSpc>
                    <a:spcPct val="110000"/>
                  </a:lnSpc>
                  <a:spcBef>
                    <a:spcPts val="3000"/>
                  </a:spcBef>
                  <a:defRPr sz="2000">
                    <a:solidFill>
                      <a:srgbClr val="3483C9"/>
                    </a:solidFill>
                    <a:latin typeface="Helvetica Neue Light"/>
                    <a:ea typeface="Helvetica Neue Light"/>
                    <a:cs typeface="Helvetica Neue Light"/>
                    <a:sym typeface="Helvetica Neue Light"/>
                  </a:defRPr>
                </a:lvl1pPr>
              </a:lstStyle>
              <a:p>
                <a:pPr marL="0" marR="0" lvl="0" indent="0" algn="l" defTabSz="584200" rtl="0" eaLnBrk="1" fontAlgn="base" latinLnBrk="0" hangingPunct="1">
                  <a:lnSpc>
                    <a:spcPct val="110000"/>
                  </a:lnSpc>
                  <a:spcBef>
                    <a:spcPts val="3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83003"/>
                    </a:solidFill>
                    <a:effectLst/>
                    <a:uLnTx/>
                    <a:uFillTx/>
                    <a:latin typeface="Arial"/>
                    <a:ea typeface="微软雅黑"/>
                    <a:cs typeface="+mn-ea"/>
                    <a:sym typeface="+mn-lt"/>
                  </a:rPr>
                  <a:t>原因</a:t>
                </a: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83003"/>
                  </a:solidFill>
                  <a:effectLst/>
                  <a:uLnTx/>
                  <a:uFillTx/>
                  <a:latin typeface="Arial"/>
                  <a:ea typeface="微软雅黑"/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2447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1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12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29"/>
          <p:cNvSpPr/>
          <p:nvPr/>
        </p:nvSpPr>
        <p:spPr>
          <a:xfrm>
            <a:off x="909289" y="1572084"/>
            <a:ext cx="1444623" cy="1675761"/>
          </a:xfrm>
          <a:custGeom>
            <a:avLst/>
            <a:gdLst>
              <a:gd name="connsiteX0" fmla="*/ 528437 w 1558835"/>
              <a:gd name="connsiteY0" fmla="*/ 647221 h 1808248"/>
              <a:gd name="connsiteX1" fmla="*/ 249763 w 1558835"/>
              <a:gd name="connsiteY1" fmla="*/ 925895 h 1808248"/>
              <a:gd name="connsiteX2" fmla="*/ 528437 w 1558835"/>
              <a:gd name="connsiteY2" fmla="*/ 1204569 h 1808248"/>
              <a:gd name="connsiteX3" fmla="*/ 807111 w 1558835"/>
              <a:gd name="connsiteY3" fmla="*/ 925895 h 1808248"/>
              <a:gd name="connsiteX4" fmla="*/ 528437 w 1558835"/>
              <a:gd name="connsiteY4" fmla="*/ 647221 h 1808248"/>
              <a:gd name="connsiteX5" fmla="*/ 0 w 1558835"/>
              <a:gd name="connsiteY5" fmla="*/ 0 h 1808248"/>
              <a:gd name="connsiteX6" fmla="*/ 1558835 w 1558835"/>
              <a:gd name="connsiteY6" fmla="*/ 904125 h 1808248"/>
              <a:gd name="connsiteX7" fmla="*/ 0 w 1558835"/>
              <a:gd name="connsiteY7" fmla="*/ 1808248 h 1808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8835" h="1808248">
                <a:moveTo>
                  <a:pt x="528437" y="647221"/>
                </a:moveTo>
                <a:cubicBezTo>
                  <a:pt x="374530" y="647221"/>
                  <a:pt x="249763" y="771988"/>
                  <a:pt x="249763" y="925895"/>
                </a:cubicBezTo>
                <a:cubicBezTo>
                  <a:pt x="249763" y="1079802"/>
                  <a:pt x="374530" y="1204569"/>
                  <a:pt x="528437" y="1204569"/>
                </a:cubicBezTo>
                <a:cubicBezTo>
                  <a:pt x="682344" y="1204569"/>
                  <a:pt x="807111" y="1079802"/>
                  <a:pt x="807111" y="925895"/>
                </a:cubicBezTo>
                <a:cubicBezTo>
                  <a:pt x="807111" y="771988"/>
                  <a:pt x="682344" y="647221"/>
                  <a:pt x="528437" y="647221"/>
                </a:cubicBezTo>
                <a:close/>
                <a:moveTo>
                  <a:pt x="0" y="0"/>
                </a:moveTo>
                <a:lnTo>
                  <a:pt x="1558835" y="904125"/>
                </a:lnTo>
                <a:lnTo>
                  <a:pt x="0" y="1808248"/>
                </a:lnTo>
                <a:close/>
              </a:path>
            </a:pathLst>
          </a:custGeom>
          <a:solidFill>
            <a:srgbClr val="4697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5" name="任意多边形 30"/>
          <p:cNvSpPr/>
          <p:nvPr/>
        </p:nvSpPr>
        <p:spPr>
          <a:xfrm>
            <a:off x="3879997" y="1572084"/>
            <a:ext cx="1444623" cy="1675761"/>
          </a:xfrm>
          <a:custGeom>
            <a:avLst/>
            <a:gdLst>
              <a:gd name="connsiteX0" fmla="*/ 528437 w 1558835"/>
              <a:gd name="connsiteY0" fmla="*/ 647221 h 1808248"/>
              <a:gd name="connsiteX1" fmla="*/ 249763 w 1558835"/>
              <a:gd name="connsiteY1" fmla="*/ 925895 h 1808248"/>
              <a:gd name="connsiteX2" fmla="*/ 528437 w 1558835"/>
              <a:gd name="connsiteY2" fmla="*/ 1204569 h 1808248"/>
              <a:gd name="connsiteX3" fmla="*/ 807111 w 1558835"/>
              <a:gd name="connsiteY3" fmla="*/ 925895 h 1808248"/>
              <a:gd name="connsiteX4" fmla="*/ 528437 w 1558835"/>
              <a:gd name="connsiteY4" fmla="*/ 647221 h 1808248"/>
              <a:gd name="connsiteX5" fmla="*/ 0 w 1558835"/>
              <a:gd name="connsiteY5" fmla="*/ 0 h 1808248"/>
              <a:gd name="connsiteX6" fmla="*/ 1558835 w 1558835"/>
              <a:gd name="connsiteY6" fmla="*/ 904125 h 1808248"/>
              <a:gd name="connsiteX7" fmla="*/ 0 w 1558835"/>
              <a:gd name="connsiteY7" fmla="*/ 1808248 h 1808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8835" h="1808248">
                <a:moveTo>
                  <a:pt x="528437" y="647221"/>
                </a:moveTo>
                <a:cubicBezTo>
                  <a:pt x="374530" y="647221"/>
                  <a:pt x="249763" y="771988"/>
                  <a:pt x="249763" y="925895"/>
                </a:cubicBezTo>
                <a:cubicBezTo>
                  <a:pt x="249763" y="1079802"/>
                  <a:pt x="374530" y="1204569"/>
                  <a:pt x="528437" y="1204569"/>
                </a:cubicBezTo>
                <a:cubicBezTo>
                  <a:pt x="682344" y="1204569"/>
                  <a:pt x="807111" y="1079802"/>
                  <a:pt x="807111" y="925895"/>
                </a:cubicBezTo>
                <a:cubicBezTo>
                  <a:pt x="807111" y="771988"/>
                  <a:pt x="682344" y="647221"/>
                  <a:pt x="528437" y="647221"/>
                </a:cubicBezTo>
                <a:close/>
                <a:moveTo>
                  <a:pt x="0" y="0"/>
                </a:moveTo>
                <a:lnTo>
                  <a:pt x="1558835" y="904125"/>
                </a:lnTo>
                <a:lnTo>
                  <a:pt x="0" y="1808248"/>
                </a:lnTo>
                <a:close/>
              </a:path>
            </a:pathLst>
          </a:custGeom>
          <a:solidFill>
            <a:srgbClr val="AC51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6" name="任意多边形 31"/>
          <p:cNvSpPr/>
          <p:nvPr/>
        </p:nvSpPr>
        <p:spPr>
          <a:xfrm>
            <a:off x="6756822" y="1572084"/>
            <a:ext cx="1444623" cy="1675761"/>
          </a:xfrm>
          <a:custGeom>
            <a:avLst/>
            <a:gdLst>
              <a:gd name="connsiteX0" fmla="*/ 528437 w 1558835"/>
              <a:gd name="connsiteY0" fmla="*/ 647221 h 1808248"/>
              <a:gd name="connsiteX1" fmla="*/ 249763 w 1558835"/>
              <a:gd name="connsiteY1" fmla="*/ 925895 h 1808248"/>
              <a:gd name="connsiteX2" fmla="*/ 528437 w 1558835"/>
              <a:gd name="connsiteY2" fmla="*/ 1204569 h 1808248"/>
              <a:gd name="connsiteX3" fmla="*/ 807111 w 1558835"/>
              <a:gd name="connsiteY3" fmla="*/ 925895 h 1808248"/>
              <a:gd name="connsiteX4" fmla="*/ 528437 w 1558835"/>
              <a:gd name="connsiteY4" fmla="*/ 647221 h 1808248"/>
              <a:gd name="connsiteX5" fmla="*/ 0 w 1558835"/>
              <a:gd name="connsiteY5" fmla="*/ 0 h 1808248"/>
              <a:gd name="connsiteX6" fmla="*/ 1558835 w 1558835"/>
              <a:gd name="connsiteY6" fmla="*/ 904125 h 1808248"/>
              <a:gd name="connsiteX7" fmla="*/ 0 w 1558835"/>
              <a:gd name="connsiteY7" fmla="*/ 1808248 h 1808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8835" h="1808248">
                <a:moveTo>
                  <a:pt x="528437" y="647221"/>
                </a:moveTo>
                <a:cubicBezTo>
                  <a:pt x="374530" y="647221"/>
                  <a:pt x="249763" y="771988"/>
                  <a:pt x="249763" y="925895"/>
                </a:cubicBezTo>
                <a:cubicBezTo>
                  <a:pt x="249763" y="1079802"/>
                  <a:pt x="374530" y="1204569"/>
                  <a:pt x="528437" y="1204569"/>
                </a:cubicBezTo>
                <a:cubicBezTo>
                  <a:pt x="682344" y="1204569"/>
                  <a:pt x="807111" y="1079802"/>
                  <a:pt x="807111" y="925895"/>
                </a:cubicBezTo>
                <a:cubicBezTo>
                  <a:pt x="807111" y="771988"/>
                  <a:pt x="682344" y="647221"/>
                  <a:pt x="528437" y="647221"/>
                </a:cubicBezTo>
                <a:close/>
                <a:moveTo>
                  <a:pt x="0" y="0"/>
                </a:moveTo>
                <a:lnTo>
                  <a:pt x="1558835" y="904125"/>
                </a:lnTo>
                <a:lnTo>
                  <a:pt x="0" y="1808248"/>
                </a:lnTo>
                <a:close/>
              </a:path>
            </a:pathLst>
          </a:custGeom>
          <a:solidFill>
            <a:srgbClr val="4697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7" name="任意多边形 32"/>
          <p:cNvSpPr/>
          <p:nvPr/>
        </p:nvSpPr>
        <p:spPr>
          <a:xfrm>
            <a:off x="9727530" y="1572084"/>
            <a:ext cx="1444623" cy="1675761"/>
          </a:xfrm>
          <a:custGeom>
            <a:avLst/>
            <a:gdLst>
              <a:gd name="connsiteX0" fmla="*/ 528437 w 1558835"/>
              <a:gd name="connsiteY0" fmla="*/ 647221 h 1808248"/>
              <a:gd name="connsiteX1" fmla="*/ 249763 w 1558835"/>
              <a:gd name="connsiteY1" fmla="*/ 925895 h 1808248"/>
              <a:gd name="connsiteX2" fmla="*/ 528437 w 1558835"/>
              <a:gd name="connsiteY2" fmla="*/ 1204569 h 1808248"/>
              <a:gd name="connsiteX3" fmla="*/ 807111 w 1558835"/>
              <a:gd name="connsiteY3" fmla="*/ 925895 h 1808248"/>
              <a:gd name="connsiteX4" fmla="*/ 528437 w 1558835"/>
              <a:gd name="connsiteY4" fmla="*/ 647221 h 1808248"/>
              <a:gd name="connsiteX5" fmla="*/ 0 w 1558835"/>
              <a:gd name="connsiteY5" fmla="*/ 0 h 1808248"/>
              <a:gd name="connsiteX6" fmla="*/ 1558835 w 1558835"/>
              <a:gd name="connsiteY6" fmla="*/ 904125 h 1808248"/>
              <a:gd name="connsiteX7" fmla="*/ 0 w 1558835"/>
              <a:gd name="connsiteY7" fmla="*/ 1808248 h 1808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8835" h="1808248">
                <a:moveTo>
                  <a:pt x="528437" y="647221"/>
                </a:moveTo>
                <a:cubicBezTo>
                  <a:pt x="374530" y="647221"/>
                  <a:pt x="249763" y="771988"/>
                  <a:pt x="249763" y="925895"/>
                </a:cubicBezTo>
                <a:cubicBezTo>
                  <a:pt x="249763" y="1079802"/>
                  <a:pt x="374530" y="1204569"/>
                  <a:pt x="528437" y="1204569"/>
                </a:cubicBezTo>
                <a:cubicBezTo>
                  <a:pt x="682344" y="1204569"/>
                  <a:pt x="807111" y="1079802"/>
                  <a:pt x="807111" y="925895"/>
                </a:cubicBezTo>
                <a:cubicBezTo>
                  <a:pt x="807111" y="771988"/>
                  <a:pt x="682344" y="647221"/>
                  <a:pt x="528437" y="647221"/>
                </a:cubicBezTo>
                <a:close/>
                <a:moveTo>
                  <a:pt x="0" y="0"/>
                </a:moveTo>
                <a:lnTo>
                  <a:pt x="1558835" y="904125"/>
                </a:lnTo>
                <a:lnTo>
                  <a:pt x="0" y="1808248"/>
                </a:lnTo>
                <a:close/>
              </a:path>
            </a:pathLst>
          </a:custGeom>
          <a:solidFill>
            <a:srgbClr val="AC51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38291" y="2259014"/>
            <a:ext cx="716101" cy="348343"/>
            <a:chOff x="2603637" y="2759040"/>
            <a:chExt cx="716101" cy="348343"/>
          </a:xfrm>
          <a:solidFill>
            <a:srgbClr val="4697CC"/>
          </a:solidFill>
        </p:grpSpPr>
        <p:sp>
          <p:nvSpPr>
            <p:cNvPr id="8" name="燕尾形 6"/>
            <p:cNvSpPr/>
            <p:nvPr/>
          </p:nvSpPr>
          <p:spPr>
            <a:xfrm>
              <a:off x="2603637" y="2759040"/>
              <a:ext cx="348343" cy="348343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9" name="燕尾形 36"/>
            <p:cNvSpPr/>
            <p:nvPr/>
          </p:nvSpPr>
          <p:spPr>
            <a:xfrm>
              <a:off x="2971395" y="2759040"/>
              <a:ext cx="348343" cy="348343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628715" y="2259014"/>
            <a:ext cx="716101" cy="348343"/>
            <a:chOff x="5594061" y="2759040"/>
            <a:chExt cx="716101" cy="348343"/>
          </a:xfrm>
          <a:solidFill>
            <a:srgbClr val="AC517E"/>
          </a:solidFill>
        </p:grpSpPr>
        <p:sp>
          <p:nvSpPr>
            <p:cNvPr id="10" name="燕尾形 37"/>
            <p:cNvSpPr/>
            <p:nvPr/>
          </p:nvSpPr>
          <p:spPr>
            <a:xfrm>
              <a:off x="5594061" y="2759040"/>
              <a:ext cx="348343" cy="348343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1" name="燕尾形 38"/>
            <p:cNvSpPr/>
            <p:nvPr/>
          </p:nvSpPr>
          <p:spPr>
            <a:xfrm>
              <a:off x="5961819" y="2759040"/>
              <a:ext cx="348343" cy="348343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439279" y="2259014"/>
            <a:ext cx="716101" cy="348343"/>
            <a:chOff x="8404625" y="2759040"/>
            <a:chExt cx="716101" cy="348343"/>
          </a:xfrm>
          <a:solidFill>
            <a:srgbClr val="4697CC"/>
          </a:solidFill>
        </p:grpSpPr>
        <p:sp>
          <p:nvSpPr>
            <p:cNvPr id="12" name="燕尾形 39"/>
            <p:cNvSpPr/>
            <p:nvPr/>
          </p:nvSpPr>
          <p:spPr>
            <a:xfrm>
              <a:off x="8404625" y="2759040"/>
              <a:ext cx="348343" cy="348343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3" name="燕尾形 40"/>
            <p:cNvSpPr/>
            <p:nvPr/>
          </p:nvSpPr>
          <p:spPr>
            <a:xfrm>
              <a:off x="8772383" y="2759040"/>
              <a:ext cx="348343" cy="348343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35930" y="3387148"/>
            <a:ext cx="2570119" cy="764151"/>
            <a:chOff x="401276" y="3887174"/>
            <a:chExt cx="2570119" cy="764151"/>
          </a:xfrm>
        </p:grpSpPr>
        <p:sp>
          <p:nvSpPr>
            <p:cNvPr id="14" name="矩形 13"/>
            <p:cNvSpPr/>
            <p:nvPr/>
          </p:nvSpPr>
          <p:spPr>
            <a:xfrm>
              <a:off x="401276" y="4187159"/>
              <a:ext cx="2570119" cy="4641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44546A"/>
                  </a:solidFill>
                  <a:ea typeface="微软雅黑"/>
                  <a:cs typeface="Arial" panose="020B0604020202020204" pitchFamily="34" charset="0"/>
                </a:rPr>
                <a:t>在角落里蒙尘</a:t>
              </a:r>
              <a:endParaRPr lang="zh-CN" altLang="en-US" dirty="0">
                <a:solidFill>
                  <a:srgbClr val="44546A"/>
                </a:solidFill>
                <a:ea typeface="微软雅黑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169207" y="3887174"/>
              <a:ext cx="103425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9D77AE"/>
                  </a:solidFill>
                  <a:ea typeface="微软雅黑"/>
                </a:rPr>
                <a:t>result 01</a:t>
              </a:r>
              <a:endParaRPr lang="zh-CN" altLang="en-US" dirty="0">
                <a:solidFill>
                  <a:srgbClr val="9D77AE"/>
                </a:solidFill>
                <a:ea typeface="微软雅黑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3434877" y="3387148"/>
            <a:ext cx="2570119" cy="764151"/>
            <a:chOff x="3400223" y="3887174"/>
            <a:chExt cx="2570119" cy="764151"/>
          </a:xfrm>
        </p:grpSpPr>
        <p:sp>
          <p:nvSpPr>
            <p:cNvPr id="16" name="矩形 15"/>
            <p:cNvSpPr/>
            <p:nvPr/>
          </p:nvSpPr>
          <p:spPr>
            <a:xfrm>
              <a:off x="3400223" y="4187159"/>
              <a:ext cx="2570119" cy="4641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44546A"/>
                  </a:solidFill>
                  <a:ea typeface="微软雅黑"/>
                  <a:cs typeface="Arial" panose="020B0604020202020204" pitchFamily="34" charset="0"/>
                </a:rPr>
                <a:t>送人</a:t>
              </a:r>
              <a:endParaRPr lang="zh-CN" altLang="en-US" dirty="0">
                <a:solidFill>
                  <a:srgbClr val="44546A"/>
                </a:solidFill>
                <a:ea typeface="微软雅黑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256079" y="3887174"/>
              <a:ext cx="103425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75CBDC"/>
                  </a:solidFill>
                  <a:ea typeface="微软雅黑"/>
                </a:rPr>
                <a:t>result 02</a:t>
              </a:r>
              <a:endParaRPr lang="zh-CN" altLang="en-US" dirty="0">
                <a:solidFill>
                  <a:srgbClr val="75CBDC"/>
                </a:solidFill>
                <a:ea typeface="微软雅黑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433823" y="3396175"/>
            <a:ext cx="2570119" cy="755124"/>
            <a:chOff x="6399169" y="3896201"/>
            <a:chExt cx="2570119" cy="755124"/>
          </a:xfrm>
        </p:grpSpPr>
        <p:sp>
          <p:nvSpPr>
            <p:cNvPr id="18" name="矩形 17"/>
            <p:cNvSpPr/>
            <p:nvPr/>
          </p:nvSpPr>
          <p:spPr>
            <a:xfrm>
              <a:off x="6399169" y="4187159"/>
              <a:ext cx="2570119" cy="4641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44546A"/>
                  </a:solidFill>
                  <a:ea typeface="微软雅黑"/>
                  <a:cs typeface="Arial" panose="020B0604020202020204" pitchFamily="34" charset="0"/>
                </a:rPr>
                <a:t>二手折价卖掉</a:t>
              </a:r>
              <a:endParaRPr lang="zh-CN" altLang="en-US" dirty="0">
                <a:solidFill>
                  <a:srgbClr val="44546A"/>
                </a:solidFill>
                <a:ea typeface="微软雅黑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7089903" y="3896201"/>
              <a:ext cx="103425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A4DB73"/>
                  </a:solidFill>
                  <a:ea typeface="微软雅黑"/>
                </a:rPr>
                <a:t>result 03</a:t>
              </a:r>
              <a:endParaRPr lang="zh-CN" altLang="en-US" dirty="0">
                <a:solidFill>
                  <a:srgbClr val="A4DB73"/>
                </a:solidFill>
                <a:ea typeface="微软雅黑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432770" y="3387148"/>
            <a:ext cx="2570119" cy="764151"/>
            <a:chOff x="9398116" y="3887174"/>
            <a:chExt cx="2570119" cy="764151"/>
          </a:xfrm>
        </p:grpSpPr>
        <p:sp>
          <p:nvSpPr>
            <p:cNvPr id="20" name="矩形 19"/>
            <p:cNvSpPr/>
            <p:nvPr/>
          </p:nvSpPr>
          <p:spPr>
            <a:xfrm>
              <a:off x="9398116" y="4187159"/>
              <a:ext cx="2570119" cy="4641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44546A"/>
                  </a:solidFill>
                  <a:ea typeface="微软雅黑"/>
                  <a:cs typeface="Arial" panose="020B0604020202020204" pitchFamily="34" charset="0"/>
                </a:rPr>
                <a:t>直接扔掉</a:t>
              </a:r>
              <a:endParaRPr lang="zh-CN" altLang="en-US" dirty="0">
                <a:solidFill>
                  <a:srgbClr val="44546A"/>
                </a:solidFill>
                <a:ea typeface="微软雅黑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10166046" y="3887174"/>
              <a:ext cx="103425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FEBB38"/>
                  </a:solidFill>
                  <a:ea typeface="微软雅黑"/>
                </a:rPr>
                <a:t>result 04</a:t>
              </a:r>
              <a:endParaRPr lang="zh-CN" altLang="en-US" dirty="0">
                <a:solidFill>
                  <a:srgbClr val="FEBB38"/>
                </a:solidFill>
                <a:ea typeface="微软雅黑"/>
              </a:endParaRPr>
            </a:p>
          </p:txBody>
        </p:sp>
      </p:grpSp>
      <p:grpSp>
        <p:nvGrpSpPr>
          <p:cNvPr id="22" name="组合 17"/>
          <p:cNvGrpSpPr>
            <a:grpSpLocks/>
          </p:cNvGrpSpPr>
          <p:nvPr/>
        </p:nvGrpSpPr>
        <p:grpSpPr bwMode="auto">
          <a:xfrm rot="-2700000">
            <a:off x="4178409" y="2278109"/>
            <a:ext cx="363148" cy="364753"/>
            <a:chOff x="5394325" y="2859088"/>
            <a:chExt cx="358775" cy="360362"/>
          </a:xfrm>
          <a:solidFill>
            <a:srgbClr val="AC517E"/>
          </a:solidFill>
        </p:grpSpPr>
        <p:sp>
          <p:nvSpPr>
            <p:cNvPr id="23" name="AutoShape 37"/>
            <p:cNvSpPr/>
            <p:nvPr/>
          </p:nvSpPr>
          <p:spPr bwMode="auto">
            <a:xfrm>
              <a:off x="5394485" y="2892265"/>
              <a:ext cx="327025" cy="325438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24" name="AutoShape 38"/>
            <p:cNvSpPr/>
            <p:nvPr/>
          </p:nvSpPr>
          <p:spPr bwMode="auto">
            <a:xfrm>
              <a:off x="5552105" y="3033377"/>
              <a:ext cx="55563" cy="555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25" name="AutoShape 39"/>
            <p:cNvSpPr/>
            <p:nvPr/>
          </p:nvSpPr>
          <p:spPr bwMode="auto">
            <a:xfrm>
              <a:off x="5696350" y="2852417"/>
              <a:ext cx="55563" cy="571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26" name="AutoShape 40"/>
            <p:cNvSpPr/>
            <p:nvPr/>
          </p:nvSpPr>
          <p:spPr bwMode="auto">
            <a:xfrm>
              <a:off x="5483342" y="3020412"/>
              <a:ext cx="46038" cy="444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27" name="AutoShape 41"/>
            <p:cNvSpPr/>
            <p:nvPr/>
          </p:nvSpPr>
          <p:spPr bwMode="auto">
            <a:xfrm>
              <a:off x="5526118" y="3100560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28" name="AutoShape 42"/>
            <p:cNvSpPr/>
            <p:nvPr/>
          </p:nvSpPr>
          <p:spPr bwMode="auto">
            <a:xfrm>
              <a:off x="5707968" y="2932180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134734" y="2326853"/>
            <a:ext cx="223136" cy="223136"/>
            <a:chOff x="5394312" y="2141343"/>
            <a:chExt cx="359165" cy="359165"/>
          </a:xfrm>
          <a:solidFill>
            <a:srgbClr val="4697CC"/>
          </a:solidFill>
        </p:grpSpPr>
        <p:sp>
          <p:nvSpPr>
            <p:cNvPr id="30" name="AutoShape 56"/>
            <p:cNvSpPr/>
            <p:nvPr/>
          </p:nvSpPr>
          <p:spPr bwMode="auto">
            <a:xfrm>
              <a:off x="5394312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31" name="AutoShape 57"/>
            <p:cNvSpPr/>
            <p:nvPr/>
          </p:nvSpPr>
          <p:spPr bwMode="auto">
            <a:xfrm>
              <a:off x="5641124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32" name="AutoShape 58"/>
            <p:cNvSpPr/>
            <p:nvPr/>
          </p:nvSpPr>
          <p:spPr bwMode="auto">
            <a:xfrm>
              <a:off x="5517718" y="2141343"/>
              <a:ext cx="11235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</p:grpSp>
      <p:grpSp>
        <p:nvGrpSpPr>
          <p:cNvPr id="33" name="组合 162"/>
          <p:cNvGrpSpPr>
            <a:grpSpLocks/>
          </p:cNvGrpSpPr>
          <p:nvPr/>
        </p:nvGrpSpPr>
        <p:grpSpPr bwMode="auto">
          <a:xfrm>
            <a:off x="1248575" y="2274798"/>
            <a:ext cx="305855" cy="304508"/>
            <a:chOff x="4675188" y="1422400"/>
            <a:chExt cx="360362" cy="358775"/>
          </a:xfrm>
          <a:solidFill>
            <a:srgbClr val="4697CC"/>
          </a:solidFill>
        </p:grpSpPr>
        <p:sp>
          <p:nvSpPr>
            <p:cNvPr id="34" name="AutoShape 84"/>
            <p:cNvSpPr/>
            <p:nvPr/>
          </p:nvSpPr>
          <p:spPr bwMode="auto">
            <a:xfrm>
              <a:off x="4675188" y="1422400"/>
              <a:ext cx="360362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8900"/>
                  </a:moveTo>
                  <a:cubicBezTo>
                    <a:pt x="20249" y="19643"/>
                    <a:pt x="19644" y="20249"/>
                    <a:pt x="18899" y="20249"/>
                  </a:cubicBezTo>
                  <a:lnTo>
                    <a:pt x="2699" y="20249"/>
                  </a:lnTo>
                  <a:cubicBezTo>
                    <a:pt x="1955" y="20249"/>
                    <a:pt x="1349" y="19643"/>
                    <a:pt x="1349" y="18900"/>
                  </a:cubicBezTo>
                  <a:lnTo>
                    <a:pt x="1349" y="5400"/>
                  </a:lnTo>
                  <a:cubicBezTo>
                    <a:pt x="1349" y="5027"/>
                    <a:pt x="1652" y="4725"/>
                    <a:pt x="2024" y="4725"/>
                  </a:cubicBezTo>
                  <a:lnTo>
                    <a:pt x="2699" y="4725"/>
                  </a:lnTo>
                  <a:lnTo>
                    <a:pt x="2699" y="18225"/>
                  </a:lnTo>
                  <a:cubicBezTo>
                    <a:pt x="2699" y="18598"/>
                    <a:pt x="3001" y="18900"/>
                    <a:pt x="3374" y="18900"/>
                  </a:cubicBezTo>
                  <a:cubicBezTo>
                    <a:pt x="3748" y="18900"/>
                    <a:pt x="4049" y="18598"/>
                    <a:pt x="4049" y="18225"/>
                  </a:cubicBezTo>
                  <a:lnTo>
                    <a:pt x="4049" y="2025"/>
                  </a:lnTo>
                  <a:cubicBezTo>
                    <a:pt x="4049" y="1652"/>
                    <a:pt x="4352" y="1350"/>
                    <a:pt x="4724" y="1350"/>
                  </a:cubicBezTo>
                  <a:lnTo>
                    <a:pt x="19575" y="1350"/>
                  </a:lnTo>
                  <a:cubicBezTo>
                    <a:pt x="19947" y="1350"/>
                    <a:pt x="20249" y="1652"/>
                    <a:pt x="20249" y="2025"/>
                  </a:cubicBezTo>
                  <a:cubicBezTo>
                    <a:pt x="20249" y="2025"/>
                    <a:pt x="20249" y="18900"/>
                    <a:pt x="20249" y="18900"/>
                  </a:cubicBezTo>
                  <a:close/>
                  <a:moveTo>
                    <a:pt x="19575" y="0"/>
                  </a:moveTo>
                  <a:lnTo>
                    <a:pt x="4724" y="0"/>
                  </a:lnTo>
                  <a:cubicBezTo>
                    <a:pt x="3606" y="0"/>
                    <a:pt x="2699" y="905"/>
                    <a:pt x="2699" y="2025"/>
                  </a:cubicBezTo>
                  <a:lnTo>
                    <a:pt x="2699" y="3375"/>
                  </a:lnTo>
                  <a:lnTo>
                    <a:pt x="2024" y="3375"/>
                  </a:lnTo>
                  <a:cubicBezTo>
                    <a:pt x="906" y="3375"/>
                    <a:pt x="0" y="4280"/>
                    <a:pt x="0" y="5400"/>
                  </a:cubicBezTo>
                  <a:lnTo>
                    <a:pt x="0" y="18900"/>
                  </a:lnTo>
                  <a:cubicBezTo>
                    <a:pt x="0" y="20391"/>
                    <a:pt x="1208" y="21599"/>
                    <a:pt x="2699" y="21599"/>
                  </a:cubicBezTo>
                  <a:lnTo>
                    <a:pt x="18899" y="21599"/>
                  </a:lnTo>
                  <a:cubicBezTo>
                    <a:pt x="20391" y="21599"/>
                    <a:pt x="21600" y="20391"/>
                    <a:pt x="21600" y="18900"/>
                  </a:cubicBezTo>
                  <a:lnTo>
                    <a:pt x="21600" y="2025"/>
                  </a:lnTo>
                  <a:cubicBezTo>
                    <a:pt x="21600" y="905"/>
                    <a:pt x="20693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35" name="AutoShape 85"/>
            <p:cNvSpPr/>
            <p:nvPr/>
          </p:nvSpPr>
          <p:spPr bwMode="auto">
            <a:xfrm>
              <a:off x="4889500" y="1557338"/>
              <a:ext cx="100013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36" name="AutoShape 86"/>
            <p:cNvSpPr/>
            <p:nvPr/>
          </p:nvSpPr>
          <p:spPr bwMode="auto">
            <a:xfrm>
              <a:off x="4889500" y="1522413"/>
              <a:ext cx="100013" cy="127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37" name="AutoShape 87"/>
            <p:cNvSpPr/>
            <p:nvPr/>
          </p:nvSpPr>
          <p:spPr bwMode="auto">
            <a:xfrm>
              <a:off x="4889500" y="1489075"/>
              <a:ext cx="100013" cy="127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38" name="AutoShape 88"/>
            <p:cNvSpPr/>
            <p:nvPr/>
          </p:nvSpPr>
          <p:spPr bwMode="auto">
            <a:xfrm>
              <a:off x="4765675" y="1725613"/>
              <a:ext cx="100013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39" name="AutoShape 89"/>
            <p:cNvSpPr/>
            <p:nvPr/>
          </p:nvSpPr>
          <p:spPr bwMode="auto">
            <a:xfrm>
              <a:off x="4765675" y="1692275"/>
              <a:ext cx="100013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40" name="AutoShape 90"/>
            <p:cNvSpPr/>
            <p:nvPr/>
          </p:nvSpPr>
          <p:spPr bwMode="auto">
            <a:xfrm>
              <a:off x="4765675" y="1658938"/>
              <a:ext cx="100013" cy="9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41" name="AutoShape 91"/>
            <p:cNvSpPr/>
            <p:nvPr/>
          </p:nvSpPr>
          <p:spPr bwMode="auto">
            <a:xfrm>
              <a:off x="4889500" y="1725613"/>
              <a:ext cx="100013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42" name="AutoShape 92"/>
            <p:cNvSpPr/>
            <p:nvPr/>
          </p:nvSpPr>
          <p:spPr bwMode="auto">
            <a:xfrm>
              <a:off x="4889500" y="1692275"/>
              <a:ext cx="100013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43" name="AutoShape 93"/>
            <p:cNvSpPr/>
            <p:nvPr/>
          </p:nvSpPr>
          <p:spPr bwMode="auto">
            <a:xfrm>
              <a:off x="4889500" y="1658938"/>
              <a:ext cx="100013" cy="9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44" name="AutoShape 94"/>
            <p:cNvSpPr/>
            <p:nvPr/>
          </p:nvSpPr>
          <p:spPr bwMode="auto">
            <a:xfrm>
              <a:off x="4765675" y="1590675"/>
              <a:ext cx="223838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69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69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45" name="AutoShape 95"/>
            <p:cNvSpPr/>
            <p:nvPr/>
          </p:nvSpPr>
          <p:spPr bwMode="auto">
            <a:xfrm>
              <a:off x="4765675" y="1624013"/>
              <a:ext cx="223838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90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90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46" name="AutoShape 96"/>
            <p:cNvSpPr/>
            <p:nvPr/>
          </p:nvSpPr>
          <p:spPr bwMode="auto">
            <a:xfrm>
              <a:off x="4765675" y="1466850"/>
              <a:ext cx="100013" cy="1016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4792"/>
                  </a:moveTo>
                  <a:lnTo>
                    <a:pt x="16800" y="4792"/>
                  </a:lnTo>
                  <a:lnTo>
                    <a:pt x="16800" y="16797"/>
                  </a:lnTo>
                  <a:lnTo>
                    <a:pt x="4799" y="16797"/>
                  </a:lnTo>
                  <a:cubicBezTo>
                    <a:pt x="4799" y="16797"/>
                    <a:pt x="4799" y="4792"/>
                    <a:pt x="4799" y="4792"/>
                  </a:cubicBezTo>
                  <a:close/>
                  <a:moveTo>
                    <a:pt x="2399" y="21600"/>
                  </a:moveTo>
                  <a:lnTo>
                    <a:pt x="19199" y="21600"/>
                  </a:lnTo>
                  <a:cubicBezTo>
                    <a:pt x="20527" y="21600"/>
                    <a:pt x="21600" y="20523"/>
                    <a:pt x="21600" y="19198"/>
                  </a:cubicBezTo>
                  <a:lnTo>
                    <a:pt x="21600" y="2401"/>
                  </a:lnTo>
                  <a:cubicBezTo>
                    <a:pt x="21600" y="1076"/>
                    <a:pt x="20527" y="0"/>
                    <a:pt x="19199" y="0"/>
                  </a:cubicBezTo>
                  <a:lnTo>
                    <a:pt x="2399" y="0"/>
                  </a:lnTo>
                  <a:cubicBezTo>
                    <a:pt x="1072" y="0"/>
                    <a:pt x="0" y="1076"/>
                    <a:pt x="0" y="2401"/>
                  </a:cubicBezTo>
                  <a:lnTo>
                    <a:pt x="0" y="19198"/>
                  </a:lnTo>
                  <a:cubicBezTo>
                    <a:pt x="0" y="20523"/>
                    <a:pt x="1072" y="21600"/>
                    <a:pt x="2399" y="216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</p:grpSp>
      <p:sp>
        <p:nvSpPr>
          <p:cNvPr id="47" name="AutoShape 112"/>
          <p:cNvSpPr/>
          <p:nvPr/>
        </p:nvSpPr>
        <p:spPr bwMode="auto">
          <a:xfrm>
            <a:off x="10078717" y="2283750"/>
            <a:ext cx="294812" cy="293513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rgbClr val="AC517E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792"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宋体" panose="02010600030101010101" pitchFamily="2" charset="-122"/>
              <a:sym typeface="Gill Sans" charset="0"/>
            </a:endParaRPr>
          </a:p>
        </p:txBody>
      </p:sp>
      <p:sp>
        <p:nvSpPr>
          <p:cNvPr id="54" name="Rectangle 18">
            <a:extLst>
              <a:ext uri="{FF2B5EF4-FFF2-40B4-BE49-F238E27FC236}">
                <a16:creationId xmlns:a16="http://schemas.microsoft.com/office/drawing/2014/main" id="{7F8962BA-48BA-4BA6-A190-63F43098E1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6335" y="477637"/>
            <a:ext cx="610681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eaLnBrk="0" hangingPunct="0"/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后果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Rectangle 1">
            <a:extLst>
              <a:ext uri="{FF2B5EF4-FFF2-40B4-BE49-F238E27FC236}">
                <a16:creationId xmlns:a16="http://schemas.microsoft.com/office/drawing/2014/main" id="{5D162D06-2DBB-4B8D-85FB-88BCD46972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07722"/>
            <a:ext cx="21352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0" name="Rectangle 2">
            <a:extLst>
              <a:ext uri="{FF2B5EF4-FFF2-40B4-BE49-F238E27FC236}">
                <a16:creationId xmlns:a16="http://schemas.microsoft.com/office/drawing/2014/main" id="{8AD3716A-5393-43F6-9369-E277F32A04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44678"/>
            <a:ext cx="21352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0" name="Shape 48709">
            <a:extLst>
              <a:ext uri="{FF2B5EF4-FFF2-40B4-BE49-F238E27FC236}">
                <a16:creationId xmlns:a16="http://schemas.microsoft.com/office/drawing/2014/main" id="{D5A23C72-EE8F-4D35-AC0D-425E7AD58FFE}"/>
              </a:ext>
            </a:extLst>
          </p:cNvPr>
          <p:cNvSpPr/>
          <p:nvPr/>
        </p:nvSpPr>
        <p:spPr>
          <a:xfrm>
            <a:off x="1917685" y="4406899"/>
            <a:ext cx="3308621" cy="6706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8" h="21600" extrusionOk="0">
                <a:moveTo>
                  <a:pt x="1881" y="0"/>
                </a:moveTo>
                <a:lnTo>
                  <a:pt x="0" y="10800"/>
                </a:lnTo>
                <a:lnTo>
                  <a:pt x="1881" y="21600"/>
                </a:lnTo>
                <a:lnTo>
                  <a:pt x="21259" y="21600"/>
                </a:lnTo>
                <a:cubicBezTo>
                  <a:pt x="21494" y="18083"/>
                  <a:pt x="21600" y="14402"/>
                  <a:pt x="21574" y="10742"/>
                </a:cubicBezTo>
                <a:cubicBezTo>
                  <a:pt x="21548" y="7082"/>
                  <a:pt x="21391" y="3441"/>
                  <a:pt x="21102" y="0"/>
                </a:cubicBezTo>
                <a:lnTo>
                  <a:pt x="1881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2" name="Shape 48704">
            <a:extLst>
              <a:ext uri="{FF2B5EF4-FFF2-40B4-BE49-F238E27FC236}">
                <a16:creationId xmlns:a16="http://schemas.microsoft.com/office/drawing/2014/main" id="{528AF1A8-62F2-4939-A26C-C40274387481}"/>
              </a:ext>
            </a:extLst>
          </p:cNvPr>
          <p:cNvSpPr/>
          <p:nvPr/>
        </p:nvSpPr>
        <p:spPr>
          <a:xfrm>
            <a:off x="6434135" y="4596388"/>
            <a:ext cx="3242842" cy="6703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9679" y="21600"/>
                </a:lnTo>
                <a:lnTo>
                  <a:pt x="21600" y="10800"/>
                </a:lnTo>
                <a:lnTo>
                  <a:pt x="1967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3" name="Shape 48705">
            <a:extLst>
              <a:ext uri="{FF2B5EF4-FFF2-40B4-BE49-F238E27FC236}">
                <a16:creationId xmlns:a16="http://schemas.microsoft.com/office/drawing/2014/main" id="{C44C67A6-1F78-4E96-A360-715C9B5E489D}"/>
              </a:ext>
            </a:extLst>
          </p:cNvPr>
          <p:cNvSpPr/>
          <p:nvPr/>
        </p:nvSpPr>
        <p:spPr>
          <a:xfrm>
            <a:off x="6853724" y="4789299"/>
            <a:ext cx="2298380" cy="3101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2500" cap="all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algn="r"/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无用的物品占据空间</a:t>
            </a:r>
          </a:p>
        </p:txBody>
      </p:sp>
      <p:sp>
        <p:nvSpPr>
          <p:cNvPr id="64" name="Shape 48705">
            <a:extLst>
              <a:ext uri="{FF2B5EF4-FFF2-40B4-BE49-F238E27FC236}">
                <a16:creationId xmlns:a16="http://schemas.microsoft.com/office/drawing/2014/main" id="{2744DBB4-DDCB-4B86-B2AA-E5AF0BD672A4}"/>
              </a:ext>
            </a:extLst>
          </p:cNvPr>
          <p:cNvSpPr/>
          <p:nvPr/>
        </p:nvSpPr>
        <p:spPr>
          <a:xfrm>
            <a:off x="2164465" y="4587147"/>
            <a:ext cx="2298380" cy="3101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2500" cap="all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algn="r"/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浪费金钱</a:t>
            </a:r>
          </a:p>
        </p:txBody>
      </p:sp>
      <p:sp>
        <p:nvSpPr>
          <p:cNvPr id="65" name="Shape 48704">
            <a:extLst>
              <a:ext uri="{FF2B5EF4-FFF2-40B4-BE49-F238E27FC236}">
                <a16:creationId xmlns:a16="http://schemas.microsoft.com/office/drawing/2014/main" id="{9CDB2422-99C4-4CAB-AAD3-B840A1023D9F}"/>
              </a:ext>
            </a:extLst>
          </p:cNvPr>
          <p:cNvSpPr/>
          <p:nvPr/>
        </p:nvSpPr>
        <p:spPr>
          <a:xfrm>
            <a:off x="4007294" y="5626336"/>
            <a:ext cx="3242842" cy="6703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9679" y="21600"/>
                </a:lnTo>
                <a:lnTo>
                  <a:pt x="21600" y="10800"/>
                </a:lnTo>
                <a:lnTo>
                  <a:pt x="1967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6" name="Shape 48705">
            <a:extLst>
              <a:ext uri="{FF2B5EF4-FFF2-40B4-BE49-F238E27FC236}">
                <a16:creationId xmlns:a16="http://schemas.microsoft.com/office/drawing/2014/main" id="{A34019DF-8FE2-4B7E-8E42-FFF51B26E7CD}"/>
              </a:ext>
            </a:extLst>
          </p:cNvPr>
          <p:cNvSpPr/>
          <p:nvPr/>
        </p:nvSpPr>
        <p:spPr>
          <a:xfrm>
            <a:off x="4426883" y="5819247"/>
            <a:ext cx="2298380" cy="3101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2500" cap="all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algn="r"/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影响家里的整洁度</a:t>
            </a:r>
          </a:p>
        </p:txBody>
      </p:sp>
    </p:spTree>
    <p:extLst>
      <p:ext uri="{BB962C8B-B14F-4D97-AF65-F5344CB8AC3E}">
        <p14:creationId xmlns:p14="http://schemas.microsoft.com/office/powerpoint/2010/main" val="4087480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47" grpId="0" animBg="1"/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48707">
            <a:extLst>
              <a:ext uri="{FF2B5EF4-FFF2-40B4-BE49-F238E27FC236}">
                <a16:creationId xmlns:a16="http://schemas.microsoft.com/office/drawing/2014/main" id="{B53F65F5-6368-4C79-A3ED-7C3AF9A6198C}"/>
              </a:ext>
            </a:extLst>
          </p:cNvPr>
          <p:cNvGrpSpPr/>
          <p:nvPr/>
        </p:nvGrpSpPr>
        <p:grpSpPr>
          <a:xfrm>
            <a:off x="5650920" y="2624820"/>
            <a:ext cx="3962042" cy="2881897"/>
            <a:chOff x="-1" y="0"/>
            <a:chExt cx="5233466" cy="3806698"/>
          </a:xfrm>
        </p:grpSpPr>
        <p:sp>
          <p:nvSpPr>
            <p:cNvPr id="9" name="Shape 48703">
              <a:extLst>
                <a:ext uri="{FF2B5EF4-FFF2-40B4-BE49-F238E27FC236}">
                  <a16:creationId xmlns:a16="http://schemas.microsoft.com/office/drawing/2014/main" id="{1EAF980B-53C9-4BA7-B87F-D2A6127BDC95}"/>
                </a:ext>
              </a:extLst>
            </p:cNvPr>
            <p:cNvSpPr/>
            <p:nvPr/>
          </p:nvSpPr>
          <p:spPr>
            <a:xfrm>
              <a:off x="-1" y="0"/>
              <a:ext cx="3806572" cy="3806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6"/>
                    <a:pt x="2882" y="3017"/>
                  </a:cubicBezTo>
                  <a:cubicBezTo>
                    <a:pt x="-961" y="7038"/>
                    <a:pt x="-961" y="13557"/>
                    <a:pt x="2882" y="17579"/>
                  </a:cubicBezTo>
                  <a:cubicBezTo>
                    <a:pt x="6724" y="21600"/>
                    <a:pt x="12954" y="21600"/>
                    <a:pt x="16796" y="17579"/>
                  </a:cubicBezTo>
                  <a:cubicBezTo>
                    <a:pt x="20639" y="13557"/>
                    <a:pt x="20639" y="7038"/>
                    <a:pt x="16796" y="3017"/>
                  </a:cubicBezTo>
                  <a:cubicBezTo>
                    <a:pt x="14875" y="1006"/>
                    <a:pt x="12357" y="0"/>
                    <a:pt x="9839" y="0"/>
                  </a:cubicBezTo>
                  <a:close/>
                  <a:moveTo>
                    <a:pt x="9839" y="3427"/>
                  </a:moveTo>
                  <a:cubicBezTo>
                    <a:pt x="11519" y="3427"/>
                    <a:pt x="13200" y="4099"/>
                    <a:pt x="14482" y="5441"/>
                  </a:cubicBezTo>
                  <a:cubicBezTo>
                    <a:pt x="17046" y="8124"/>
                    <a:pt x="17046" y="12473"/>
                    <a:pt x="14482" y="15157"/>
                  </a:cubicBezTo>
                  <a:cubicBezTo>
                    <a:pt x="11918" y="17840"/>
                    <a:pt x="7760" y="17840"/>
                    <a:pt x="5196" y="15157"/>
                  </a:cubicBezTo>
                  <a:cubicBezTo>
                    <a:pt x="2632" y="12473"/>
                    <a:pt x="2632" y="8124"/>
                    <a:pt x="5196" y="5441"/>
                  </a:cubicBezTo>
                  <a:cubicBezTo>
                    <a:pt x="6478" y="4099"/>
                    <a:pt x="8159" y="3427"/>
                    <a:pt x="9839" y="3427"/>
                  </a:cubicBezTo>
                  <a:close/>
                </a:path>
              </a:pathLst>
            </a:custGeom>
            <a:solidFill>
              <a:srgbClr val="4697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10" name="Group 48706">
              <a:extLst>
                <a:ext uri="{FF2B5EF4-FFF2-40B4-BE49-F238E27FC236}">
                  <a16:creationId xmlns:a16="http://schemas.microsoft.com/office/drawing/2014/main" id="{C84E05DD-9D14-4D1D-9C98-8382597ADD22}"/>
                </a:ext>
              </a:extLst>
            </p:cNvPr>
            <p:cNvGrpSpPr/>
            <p:nvPr/>
          </p:nvGrpSpPr>
          <p:grpSpPr>
            <a:xfrm>
              <a:off x="949991" y="1267424"/>
              <a:ext cx="4283474" cy="885430"/>
              <a:chOff x="0" y="0"/>
              <a:chExt cx="4283472" cy="885429"/>
            </a:xfrm>
          </p:grpSpPr>
          <p:sp>
            <p:nvSpPr>
              <p:cNvPr id="11" name="Shape 48704">
                <a:extLst>
                  <a:ext uri="{FF2B5EF4-FFF2-40B4-BE49-F238E27FC236}">
                    <a16:creationId xmlns:a16="http://schemas.microsoft.com/office/drawing/2014/main" id="{0E43266E-C7D6-45D9-AC93-2E71A649292A}"/>
                  </a:ext>
                </a:extLst>
              </p:cNvPr>
              <p:cNvSpPr/>
              <p:nvPr/>
            </p:nvSpPr>
            <p:spPr>
              <a:xfrm>
                <a:off x="0" y="0"/>
                <a:ext cx="4283472" cy="8854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19679" y="21600"/>
                    </a:lnTo>
                    <a:lnTo>
                      <a:pt x="21600" y="10800"/>
                    </a:lnTo>
                    <a:lnTo>
                      <a:pt x="1967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2" name="Shape 48705">
                <a:extLst>
                  <a:ext uri="{FF2B5EF4-FFF2-40B4-BE49-F238E27FC236}">
                    <a16:creationId xmlns:a16="http://schemas.microsoft.com/office/drawing/2014/main" id="{B51CFFDA-A8BD-4340-B142-C7C3A32208F0}"/>
                  </a:ext>
                </a:extLst>
              </p:cNvPr>
              <p:cNvSpPr/>
              <p:nvPr/>
            </p:nvSpPr>
            <p:spPr>
              <a:xfrm>
                <a:off x="554236" y="254816"/>
                <a:ext cx="3035932" cy="4096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 defTabSz="584200">
                  <a:lnSpc>
                    <a:spcPct val="100000"/>
                  </a:lnSpc>
                  <a:spcBef>
                    <a:spcPts val="0"/>
                  </a:spcBef>
                  <a:defRPr sz="2500" cap="all">
                    <a:solidFill>
                      <a:srgbClr val="FFFFFF"/>
                    </a:solidFill>
                    <a:latin typeface="Helvetica Neue Light"/>
                    <a:ea typeface="Helvetica Neue Light"/>
                    <a:cs typeface="Helvetica Neue Light"/>
                    <a:sym typeface="Helvetica Neue Light"/>
                  </a:defRPr>
                </a:lvl1pPr>
              </a:lstStyle>
              <a:p>
                <a:pPr algn="r"/>
                <a:r>
                  <a:rPr lang="zh-CN" altLang="en-US" sz="1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作用与意义</a:t>
                </a:r>
              </a:p>
            </p:txBody>
          </p:sp>
        </p:grpSp>
      </p:grpSp>
      <p:grpSp>
        <p:nvGrpSpPr>
          <p:cNvPr id="13" name="Group 48712">
            <a:extLst>
              <a:ext uri="{FF2B5EF4-FFF2-40B4-BE49-F238E27FC236}">
                <a16:creationId xmlns:a16="http://schemas.microsoft.com/office/drawing/2014/main" id="{B44277A0-F028-45E1-8C8F-BF8BE5653E7C}"/>
              </a:ext>
            </a:extLst>
          </p:cNvPr>
          <p:cNvGrpSpPr/>
          <p:nvPr/>
        </p:nvGrpSpPr>
        <p:grpSpPr>
          <a:xfrm>
            <a:off x="2980956" y="1841027"/>
            <a:ext cx="3788652" cy="2881894"/>
            <a:chOff x="-1" y="-2"/>
            <a:chExt cx="5004437" cy="3806697"/>
          </a:xfrm>
        </p:grpSpPr>
        <p:sp>
          <p:nvSpPr>
            <p:cNvPr id="14" name="Shape 48708">
              <a:extLst>
                <a:ext uri="{FF2B5EF4-FFF2-40B4-BE49-F238E27FC236}">
                  <a16:creationId xmlns:a16="http://schemas.microsoft.com/office/drawing/2014/main" id="{D4DD4901-E466-483A-B4DD-4A2474BA7412}"/>
                </a:ext>
              </a:extLst>
            </p:cNvPr>
            <p:cNvSpPr/>
            <p:nvPr/>
          </p:nvSpPr>
          <p:spPr>
            <a:xfrm>
              <a:off x="1197864" y="-2"/>
              <a:ext cx="3806572" cy="3806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6"/>
                    <a:pt x="2882" y="3017"/>
                  </a:cubicBezTo>
                  <a:cubicBezTo>
                    <a:pt x="-961" y="7038"/>
                    <a:pt x="-961" y="13557"/>
                    <a:pt x="2882" y="17579"/>
                  </a:cubicBezTo>
                  <a:cubicBezTo>
                    <a:pt x="6724" y="21600"/>
                    <a:pt x="12954" y="21600"/>
                    <a:pt x="16796" y="17579"/>
                  </a:cubicBezTo>
                  <a:cubicBezTo>
                    <a:pt x="20639" y="13557"/>
                    <a:pt x="20639" y="7038"/>
                    <a:pt x="16796" y="3017"/>
                  </a:cubicBezTo>
                  <a:cubicBezTo>
                    <a:pt x="14875" y="1006"/>
                    <a:pt x="12357" y="0"/>
                    <a:pt x="9839" y="0"/>
                  </a:cubicBezTo>
                  <a:close/>
                  <a:moveTo>
                    <a:pt x="9839" y="3427"/>
                  </a:moveTo>
                  <a:cubicBezTo>
                    <a:pt x="11519" y="3427"/>
                    <a:pt x="13200" y="4099"/>
                    <a:pt x="14482" y="5441"/>
                  </a:cubicBezTo>
                  <a:cubicBezTo>
                    <a:pt x="17046" y="8124"/>
                    <a:pt x="17046" y="12473"/>
                    <a:pt x="14482" y="15157"/>
                  </a:cubicBezTo>
                  <a:cubicBezTo>
                    <a:pt x="11918" y="17840"/>
                    <a:pt x="7760" y="17840"/>
                    <a:pt x="5196" y="15157"/>
                  </a:cubicBezTo>
                  <a:cubicBezTo>
                    <a:pt x="2632" y="12473"/>
                    <a:pt x="2632" y="8124"/>
                    <a:pt x="5196" y="5441"/>
                  </a:cubicBezTo>
                  <a:cubicBezTo>
                    <a:pt x="6478" y="4099"/>
                    <a:pt x="8159" y="3427"/>
                    <a:pt x="9839" y="3427"/>
                  </a:cubicBezTo>
                  <a:close/>
                </a:path>
              </a:pathLst>
            </a:custGeom>
            <a:solidFill>
              <a:srgbClr val="AC51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>
                <a:solidFill>
                  <a:schemeClr val="lt1"/>
                </a:solidFill>
              </a:endParaRPr>
            </a:p>
          </p:txBody>
        </p:sp>
        <p:grpSp>
          <p:nvGrpSpPr>
            <p:cNvPr id="15" name="Group 48711">
              <a:extLst>
                <a:ext uri="{FF2B5EF4-FFF2-40B4-BE49-F238E27FC236}">
                  <a16:creationId xmlns:a16="http://schemas.microsoft.com/office/drawing/2014/main" id="{BF7040A9-8A37-4A24-9B52-B26454E377EE}"/>
                </a:ext>
              </a:extLst>
            </p:cNvPr>
            <p:cNvGrpSpPr/>
            <p:nvPr/>
          </p:nvGrpSpPr>
          <p:grpSpPr>
            <a:xfrm>
              <a:off x="-1" y="1416828"/>
              <a:ext cx="4370363" cy="885826"/>
              <a:chOff x="0" y="0"/>
              <a:chExt cx="4370361" cy="885825"/>
            </a:xfrm>
          </p:grpSpPr>
          <p:sp>
            <p:nvSpPr>
              <p:cNvPr id="16" name="Shape 48709">
                <a:extLst>
                  <a:ext uri="{FF2B5EF4-FFF2-40B4-BE49-F238E27FC236}">
                    <a16:creationId xmlns:a16="http://schemas.microsoft.com/office/drawing/2014/main" id="{920AF3EE-AC7E-4B70-A484-468303110FF1}"/>
                  </a:ext>
                </a:extLst>
              </p:cNvPr>
              <p:cNvSpPr/>
              <p:nvPr/>
            </p:nvSpPr>
            <p:spPr>
              <a:xfrm>
                <a:off x="0" y="0"/>
                <a:ext cx="4370361" cy="8858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8" h="21600" extrusionOk="0">
                    <a:moveTo>
                      <a:pt x="1881" y="0"/>
                    </a:moveTo>
                    <a:lnTo>
                      <a:pt x="0" y="10800"/>
                    </a:lnTo>
                    <a:lnTo>
                      <a:pt x="1881" y="21600"/>
                    </a:lnTo>
                    <a:lnTo>
                      <a:pt x="21259" y="21600"/>
                    </a:lnTo>
                    <a:cubicBezTo>
                      <a:pt x="21494" y="18083"/>
                      <a:pt x="21600" y="14402"/>
                      <a:pt x="21574" y="10742"/>
                    </a:cubicBezTo>
                    <a:cubicBezTo>
                      <a:pt x="21548" y="7082"/>
                      <a:pt x="21391" y="3441"/>
                      <a:pt x="21102" y="0"/>
                    </a:cubicBezTo>
                    <a:lnTo>
                      <a:pt x="188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7" name="Shape 48710">
                <a:extLst>
                  <a:ext uri="{FF2B5EF4-FFF2-40B4-BE49-F238E27FC236}">
                    <a16:creationId xmlns:a16="http://schemas.microsoft.com/office/drawing/2014/main" id="{94856EEB-23F3-4061-99B9-B1E993D42143}"/>
                  </a:ext>
                </a:extLst>
              </p:cNvPr>
              <p:cNvSpPr/>
              <p:nvPr/>
            </p:nvSpPr>
            <p:spPr>
              <a:xfrm>
                <a:off x="693304" y="252414"/>
                <a:ext cx="3235756" cy="35043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 defTabSz="584200">
                  <a:lnSpc>
                    <a:spcPct val="100000"/>
                  </a:lnSpc>
                  <a:spcBef>
                    <a:spcPts val="0"/>
                  </a:spcBef>
                  <a:defRPr sz="2500" cap="all">
                    <a:solidFill>
                      <a:srgbClr val="FFFFFF"/>
                    </a:solidFill>
                    <a:latin typeface="Helvetica Neue Light"/>
                    <a:ea typeface="Helvetica Neue Light"/>
                    <a:cs typeface="Helvetica Neue Light"/>
                    <a:sym typeface="Helvetica Neue Light"/>
                  </a:defRPr>
                </a:lvl1pPr>
              </a:lstStyle>
              <a:p>
                <a:r>
                  <a:rPr lang="zh-CN" altLang="en-US" sz="1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开发目的</a:t>
                </a:r>
              </a:p>
            </p:txBody>
          </p:sp>
        </p:grpSp>
      </p:grpSp>
      <p:sp>
        <p:nvSpPr>
          <p:cNvPr id="25" name="TextBox 16">
            <a:extLst>
              <a:ext uri="{FF2B5EF4-FFF2-40B4-BE49-F238E27FC236}">
                <a16:creationId xmlns:a16="http://schemas.microsoft.com/office/drawing/2014/main" id="{D11C209D-F14D-44D5-BE0B-944FE539D6AD}"/>
              </a:ext>
            </a:extLst>
          </p:cNvPr>
          <p:cNvSpPr txBox="1"/>
          <p:nvPr/>
        </p:nvSpPr>
        <p:spPr>
          <a:xfrm>
            <a:off x="241390" y="4002340"/>
            <a:ext cx="3766618" cy="1705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800" dirty="0">
                <a:sym typeface="+mn-lt"/>
              </a:rPr>
              <a:t>针对上述生活场景提供了缓解方法：</a:t>
            </a:r>
            <a:endParaRPr lang="en-US" altLang="zh-CN" sz="1800" dirty="0">
              <a:sym typeface="+mn-lt"/>
            </a:endParaRPr>
          </a:p>
          <a:p>
            <a:r>
              <a:rPr lang="zh-CN" altLang="en-US" sz="1800" dirty="0">
                <a:sym typeface="+mn-lt"/>
              </a:rPr>
              <a:t>用户可使用该小程序主动记录因“以后可能会用到”而忍不住剁手买下的物品的相关信息</a:t>
            </a:r>
            <a:endParaRPr lang="en-US" altLang="zh-CN" sz="1800" dirty="0">
              <a:sym typeface="+mn-lt"/>
            </a:endParaRPr>
          </a:p>
        </p:txBody>
      </p:sp>
      <p:sp>
        <p:nvSpPr>
          <p:cNvPr id="26" name="TextBox 16">
            <a:extLst>
              <a:ext uri="{FF2B5EF4-FFF2-40B4-BE49-F238E27FC236}">
                <a16:creationId xmlns:a16="http://schemas.microsoft.com/office/drawing/2014/main" id="{9327CFE0-E121-4E50-BF86-F02C2E5310FD}"/>
              </a:ext>
            </a:extLst>
          </p:cNvPr>
          <p:cNvSpPr txBox="1"/>
          <p:nvPr/>
        </p:nvSpPr>
        <p:spPr>
          <a:xfrm>
            <a:off x="8415430" y="1307437"/>
            <a:ext cx="3412561" cy="2120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800" dirty="0">
                <a:sym typeface="+mn-lt"/>
              </a:rPr>
              <a:t>从而用户能直观地分析自己的行为特点</a:t>
            </a:r>
            <a:endParaRPr lang="en-US" altLang="zh-CN" sz="1800" dirty="0">
              <a:sym typeface="+mn-lt"/>
            </a:endParaRPr>
          </a:p>
          <a:p>
            <a:r>
              <a:rPr lang="zh-CN" altLang="en-US" sz="1800" dirty="0">
                <a:sym typeface="+mn-lt"/>
              </a:rPr>
              <a:t>经常忍不住剁手的商品的价格段、商品的类别、对自己“可能会用到”的判断的准确性</a:t>
            </a:r>
            <a:endParaRPr lang="en-US" altLang="zh-CN" sz="1800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791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0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1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81" y="1787235"/>
            <a:ext cx="3399315" cy="339931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836437" y="3079148"/>
            <a:ext cx="948326" cy="76944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en-US" altLang="zh-CN" sz="4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4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427606" y="2650418"/>
            <a:ext cx="5143726" cy="91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5332" b="1" kern="0" dirty="0">
                <a:gradFill>
                  <a:gsLst>
                    <a:gs pos="0">
                      <a:srgbClr val="4092C6"/>
                    </a:gs>
                    <a:gs pos="100000">
                      <a:srgbClr val="C00000"/>
                    </a:gs>
                  </a:gsLst>
                  <a:lin ang="15600000" scaled="0"/>
                </a:gradFill>
                <a:cs typeface="+mn-ea"/>
                <a:sym typeface="+mn-lt"/>
              </a:rPr>
              <a:t>设计实现</a:t>
            </a:r>
          </a:p>
        </p:txBody>
      </p:sp>
    </p:spTree>
    <p:extLst>
      <p:ext uri="{BB962C8B-B14F-4D97-AF65-F5344CB8AC3E}">
        <p14:creationId xmlns:p14="http://schemas.microsoft.com/office/powerpoint/2010/main" val="109844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A14C112D-CFAE-4FEA-9C9F-8B0229D8A7EB}"/>
              </a:ext>
            </a:extLst>
          </p:cNvPr>
          <p:cNvSpPr/>
          <p:nvPr/>
        </p:nvSpPr>
        <p:spPr>
          <a:xfrm>
            <a:off x="1854925" y="2554881"/>
            <a:ext cx="8913223" cy="2814913"/>
          </a:xfrm>
          <a:prstGeom prst="rect">
            <a:avLst/>
          </a:prstGeom>
          <a:gradFill flip="none" rotWithShape="1">
            <a:gsLst>
              <a:gs pos="56000">
                <a:srgbClr val="98C5E3"/>
              </a:gs>
              <a:gs pos="100000">
                <a:srgbClr val="A14588"/>
              </a:gs>
              <a:gs pos="0">
                <a:srgbClr val="4697CC"/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951DC2A-213A-4036-ADB3-9BA4F9AFA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34568">
            <a:off x="11519691" y="5431764"/>
            <a:ext cx="332497" cy="3324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92F0DE5-85B9-4B12-AB11-0C82545075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8"/>
          <a:stretch/>
        </p:blipFill>
        <p:spPr>
          <a:xfrm rot="4500000">
            <a:off x="11399044" y="6073486"/>
            <a:ext cx="1030225" cy="9833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CBAE00C-8A84-4EC7-A785-B5ADA6AA2F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3854" y="5826230"/>
            <a:ext cx="585071" cy="58507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31072AF-F057-4874-9D7A-95B9519A6E3F}"/>
              </a:ext>
            </a:extLst>
          </p:cNvPr>
          <p:cNvSpPr txBox="1"/>
          <p:nvPr/>
        </p:nvSpPr>
        <p:spPr>
          <a:xfrm>
            <a:off x="3012800" y="2719261"/>
            <a:ext cx="7499666" cy="2131098"/>
          </a:xfrm>
          <a:prstGeom prst="rect">
            <a:avLst/>
          </a:prstGeom>
          <a:noFill/>
        </p:spPr>
        <p:txBody>
          <a:bodyPr wrap="square" lIns="101541" tIns="50769" rIns="101541" bIns="50769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300">
                <a:solidFill>
                  <a:srgbClr val="C49166"/>
                </a:solidFill>
                <a:cs typeface="+mn-ea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开发环境：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形式：微信小程序</a:t>
            </a:r>
          </a:p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开发平台：微信开发者工具 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stable 1.05.2103200</a:t>
            </a:r>
          </a:p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开发语言：后端 </a:t>
            </a:r>
            <a:r>
              <a:rPr lang="en-US" altLang="zh-CN" sz="18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js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；前端 </a:t>
            </a:r>
            <a:r>
              <a:rPr lang="en-US" altLang="zh-CN" sz="18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wxml+wxss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实测设备：</a:t>
            </a:r>
            <a:r>
              <a:rPr lang="en-US" altLang="zh-CN" sz="18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iphone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7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3669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5B16E1C7-FCFA-4BB9-9492-FF6DF3F561E9}"/>
              </a:ext>
            </a:extLst>
          </p:cNvPr>
          <p:cNvGrpSpPr/>
          <p:nvPr/>
        </p:nvGrpSpPr>
        <p:grpSpPr>
          <a:xfrm>
            <a:off x="1011678" y="2102507"/>
            <a:ext cx="2709430" cy="860058"/>
            <a:chOff x="812800" y="1832342"/>
            <a:chExt cx="2709430" cy="86005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1ED2F83-00E5-4A07-8E64-75A00D77871D}"/>
                </a:ext>
              </a:extLst>
            </p:cNvPr>
            <p:cNvSpPr/>
            <p:nvPr/>
          </p:nvSpPr>
          <p:spPr>
            <a:xfrm>
              <a:off x="812800" y="1917700"/>
              <a:ext cx="774700" cy="774700"/>
            </a:xfrm>
            <a:prstGeom prst="rect">
              <a:avLst/>
            </a:prstGeom>
            <a:solidFill>
              <a:srgbClr val="AC51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MH_SubTitle_1">
              <a:extLst>
                <a:ext uri="{FF2B5EF4-FFF2-40B4-BE49-F238E27FC236}">
                  <a16:creationId xmlns:a16="http://schemas.microsoft.com/office/drawing/2014/main" id="{C839B346-5EAB-46C9-AB2E-D38F9E14C21D}"/>
                </a:ext>
              </a:extLst>
            </p:cNvPr>
            <p:cNvSpPr txBox="1"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1724386" y="1832342"/>
              <a:ext cx="1797844" cy="3232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33653" tIns="0" rIns="133653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2000" dirty="0">
                  <a:solidFill>
                    <a:srgbClr val="AC517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注册与登录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69A93ED5-9668-464C-9302-3E684CF57CC4}"/>
              </a:ext>
            </a:extLst>
          </p:cNvPr>
          <p:cNvGrpSpPr/>
          <p:nvPr/>
        </p:nvGrpSpPr>
        <p:grpSpPr>
          <a:xfrm>
            <a:off x="1011678" y="4490107"/>
            <a:ext cx="2709430" cy="860058"/>
            <a:chOff x="812800" y="4219942"/>
            <a:chExt cx="2709430" cy="860058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9BE529D-23F8-4804-B1F2-20C3447DEA5A}"/>
                </a:ext>
              </a:extLst>
            </p:cNvPr>
            <p:cNvSpPr/>
            <p:nvPr/>
          </p:nvSpPr>
          <p:spPr>
            <a:xfrm>
              <a:off x="812800" y="4305300"/>
              <a:ext cx="774700" cy="774700"/>
            </a:xfrm>
            <a:prstGeom prst="rect">
              <a:avLst/>
            </a:prstGeom>
            <a:solidFill>
              <a:srgbClr val="4697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MH_SubTitle_1">
              <a:extLst>
                <a:ext uri="{FF2B5EF4-FFF2-40B4-BE49-F238E27FC236}">
                  <a16:creationId xmlns:a16="http://schemas.microsoft.com/office/drawing/2014/main" id="{901A3B5B-AB34-4F4D-AEF4-375870FD19FD}"/>
                </a:ext>
              </a:extLst>
            </p:cNvPr>
            <p:cNvSpPr txBox="1"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1724386" y="4219942"/>
              <a:ext cx="1797844" cy="3232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33653" tIns="0" rIns="133653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2000" dirty="0">
                  <a:solidFill>
                    <a:srgbClr val="4697C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任务列表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7AAD7887-88F6-4552-B807-16C321B86925}"/>
              </a:ext>
            </a:extLst>
          </p:cNvPr>
          <p:cNvGrpSpPr/>
          <p:nvPr/>
        </p:nvGrpSpPr>
        <p:grpSpPr>
          <a:xfrm>
            <a:off x="4101738" y="2102507"/>
            <a:ext cx="2709430" cy="860058"/>
            <a:chOff x="812800" y="1832342"/>
            <a:chExt cx="2709430" cy="860058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54FB0F6-2FA4-4104-9D57-D63A0B3D4E8C}"/>
                </a:ext>
              </a:extLst>
            </p:cNvPr>
            <p:cNvSpPr/>
            <p:nvPr/>
          </p:nvSpPr>
          <p:spPr>
            <a:xfrm>
              <a:off x="812800" y="1917700"/>
              <a:ext cx="774700" cy="774700"/>
            </a:xfrm>
            <a:prstGeom prst="rect">
              <a:avLst/>
            </a:prstGeom>
            <a:solidFill>
              <a:srgbClr val="4697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6" name="MH_SubTitle_1">
              <a:extLst>
                <a:ext uri="{FF2B5EF4-FFF2-40B4-BE49-F238E27FC236}">
                  <a16:creationId xmlns:a16="http://schemas.microsoft.com/office/drawing/2014/main" id="{9148D0C6-1692-4629-AAD4-98C6B0DAE79B}"/>
                </a:ext>
              </a:extLst>
            </p:cNvPr>
            <p:cNvSpPr txBox="1"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1724386" y="1832342"/>
              <a:ext cx="1797844" cy="3232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33653" tIns="0" rIns="133653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2000" dirty="0">
                  <a:solidFill>
                    <a:srgbClr val="4697C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主页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82B01894-BA4A-45BB-B350-17F4D7F7B3CE}"/>
              </a:ext>
            </a:extLst>
          </p:cNvPr>
          <p:cNvGrpSpPr/>
          <p:nvPr/>
        </p:nvGrpSpPr>
        <p:grpSpPr>
          <a:xfrm>
            <a:off x="3473994" y="4472076"/>
            <a:ext cx="2709430" cy="860058"/>
            <a:chOff x="812800" y="4219942"/>
            <a:chExt cx="2709430" cy="860058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E894A03F-B435-4FD7-99E1-76945B7415E7}"/>
                </a:ext>
              </a:extLst>
            </p:cNvPr>
            <p:cNvSpPr/>
            <p:nvPr/>
          </p:nvSpPr>
          <p:spPr>
            <a:xfrm>
              <a:off x="812800" y="4305300"/>
              <a:ext cx="774700" cy="774700"/>
            </a:xfrm>
            <a:prstGeom prst="rect">
              <a:avLst/>
            </a:prstGeom>
            <a:solidFill>
              <a:srgbClr val="AC51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2" name="MH_SubTitle_1">
              <a:extLst>
                <a:ext uri="{FF2B5EF4-FFF2-40B4-BE49-F238E27FC236}">
                  <a16:creationId xmlns:a16="http://schemas.microsoft.com/office/drawing/2014/main" id="{2EC745D8-7CE3-4AF6-9468-3FC0A0A69F3B}"/>
                </a:ext>
              </a:extLst>
            </p:cNvPr>
            <p:cNvSpPr txBox="1"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1724386" y="4219942"/>
              <a:ext cx="1797844" cy="3232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33653" tIns="0" rIns="133653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2000" dirty="0">
                  <a:solidFill>
                    <a:srgbClr val="AC517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欲望商店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4A07F00E-6E6F-472A-90E5-D5174970A64E}"/>
              </a:ext>
            </a:extLst>
          </p:cNvPr>
          <p:cNvGrpSpPr/>
          <p:nvPr/>
        </p:nvGrpSpPr>
        <p:grpSpPr>
          <a:xfrm>
            <a:off x="8331200" y="2102507"/>
            <a:ext cx="2709430" cy="860058"/>
            <a:chOff x="812800" y="1832342"/>
            <a:chExt cx="2709430" cy="860058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047F0B7F-48D9-4593-A71C-1CB13CEEB7FD}"/>
                </a:ext>
              </a:extLst>
            </p:cNvPr>
            <p:cNvSpPr/>
            <p:nvPr/>
          </p:nvSpPr>
          <p:spPr>
            <a:xfrm>
              <a:off x="812800" y="1917700"/>
              <a:ext cx="774700" cy="774700"/>
            </a:xfrm>
            <a:prstGeom prst="rect">
              <a:avLst/>
            </a:prstGeom>
            <a:solidFill>
              <a:srgbClr val="AC51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MH_SubTitle_1">
              <a:extLst>
                <a:ext uri="{FF2B5EF4-FFF2-40B4-BE49-F238E27FC236}">
                  <a16:creationId xmlns:a16="http://schemas.microsoft.com/office/drawing/2014/main" id="{184F0401-D3EB-4008-8B54-3F66DE74A4DC}"/>
                </a:ext>
              </a:extLst>
            </p:cNvPr>
            <p:cNvSpPr txBox="1"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1724386" y="1832342"/>
              <a:ext cx="1797844" cy="3232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33653" tIns="0" rIns="133653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2000" dirty="0">
                  <a:solidFill>
                    <a:srgbClr val="AC517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我的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CAEE3E59-5F94-4DD8-BF4E-74734AADA2EE}"/>
              </a:ext>
            </a:extLst>
          </p:cNvPr>
          <p:cNvGrpSpPr/>
          <p:nvPr/>
        </p:nvGrpSpPr>
        <p:grpSpPr>
          <a:xfrm>
            <a:off x="6446733" y="4449232"/>
            <a:ext cx="2709430" cy="860058"/>
            <a:chOff x="812800" y="4219942"/>
            <a:chExt cx="2709430" cy="860058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91D6F0B9-AF29-461A-94CB-1CBF1C6D1F5C}"/>
                </a:ext>
              </a:extLst>
            </p:cNvPr>
            <p:cNvSpPr/>
            <p:nvPr/>
          </p:nvSpPr>
          <p:spPr>
            <a:xfrm>
              <a:off x="812800" y="4305300"/>
              <a:ext cx="774700" cy="774700"/>
            </a:xfrm>
            <a:prstGeom prst="rect">
              <a:avLst/>
            </a:prstGeom>
            <a:solidFill>
              <a:srgbClr val="4697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MH_SubTitle_1">
              <a:extLst>
                <a:ext uri="{FF2B5EF4-FFF2-40B4-BE49-F238E27FC236}">
                  <a16:creationId xmlns:a16="http://schemas.microsoft.com/office/drawing/2014/main" id="{2960215A-4713-4DB2-9D9C-81A62BD5691E}"/>
                </a:ext>
              </a:extLst>
            </p:cNvPr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1724386" y="4219942"/>
              <a:ext cx="1797844" cy="3232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33653" tIns="0" rIns="133653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2000" dirty="0">
                  <a:solidFill>
                    <a:srgbClr val="4697C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积分账单</a:t>
              </a:r>
              <a:endParaRPr lang="en-US" altLang="zh-CN" sz="2000" dirty="0">
                <a:solidFill>
                  <a:srgbClr val="4697C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  <a:p>
              <a:pPr marL="0" indent="0">
                <a:lnSpc>
                  <a:spcPct val="150000"/>
                </a:lnSpc>
                <a:buNone/>
              </a:pPr>
              <a:endParaRPr lang="zh-CN" altLang="en-US" sz="2000" dirty="0">
                <a:solidFill>
                  <a:srgbClr val="4697C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</p:grpSp>
      <p:sp>
        <p:nvSpPr>
          <p:cNvPr id="55" name="Rectangle 18">
            <a:extLst>
              <a:ext uri="{FF2B5EF4-FFF2-40B4-BE49-F238E27FC236}">
                <a16:creationId xmlns:a16="http://schemas.microsoft.com/office/drawing/2014/main" id="{9BDD1DF0-A426-47C9-A494-240D8F62F5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9231" y="180862"/>
            <a:ext cx="2942507" cy="651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3200" dirty="0">
                <a:solidFill>
                  <a:srgbClr val="44546A"/>
                </a:solidFill>
                <a:latin typeface="方正细圆简体" panose="02010601030101010101" pitchFamily="2" charset="-122"/>
                <a:ea typeface="方正细圆简体" panose="02010601030101010101" pitchFamily="2" charset="-122"/>
              </a:rPr>
              <a:t>系统功能模块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F1952EE0-558A-49D1-A71C-E561E749A5B3}"/>
              </a:ext>
            </a:extLst>
          </p:cNvPr>
          <p:cNvCxnSpPr>
            <a:cxnSpLocks/>
          </p:cNvCxnSpPr>
          <p:nvPr/>
        </p:nvCxnSpPr>
        <p:spPr>
          <a:xfrm flipH="1">
            <a:off x="2325189" y="3098973"/>
            <a:ext cx="1561601" cy="1185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275B165F-C4BA-4D8B-A164-07956A139170}"/>
              </a:ext>
            </a:extLst>
          </p:cNvPr>
          <p:cNvCxnSpPr>
            <a:cxnSpLocks/>
          </p:cNvCxnSpPr>
          <p:nvPr/>
        </p:nvCxnSpPr>
        <p:spPr>
          <a:xfrm>
            <a:off x="4248694" y="3098973"/>
            <a:ext cx="488406" cy="1333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599D140-72D7-493A-892A-2945AA54353A}"/>
              </a:ext>
            </a:extLst>
          </p:cNvPr>
          <p:cNvGrpSpPr/>
          <p:nvPr/>
        </p:nvGrpSpPr>
        <p:grpSpPr>
          <a:xfrm>
            <a:off x="9419473" y="4507100"/>
            <a:ext cx="2709430" cy="860058"/>
            <a:chOff x="812800" y="4219942"/>
            <a:chExt cx="2709430" cy="860058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233CDF00-4B22-4112-A311-B9716FC7D79D}"/>
                </a:ext>
              </a:extLst>
            </p:cNvPr>
            <p:cNvSpPr/>
            <p:nvPr/>
          </p:nvSpPr>
          <p:spPr>
            <a:xfrm>
              <a:off x="812800" y="4305300"/>
              <a:ext cx="774700" cy="774700"/>
            </a:xfrm>
            <a:prstGeom prst="rect">
              <a:avLst/>
            </a:prstGeom>
            <a:solidFill>
              <a:srgbClr val="AC51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0" name="MH_SubTitle_1">
              <a:extLst>
                <a:ext uri="{FF2B5EF4-FFF2-40B4-BE49-F238E27FC236}">
                  <a16:creationId xmlns:a16="http://schemas.microsoft.com/office/drawing/2014/main" id="{BD2179D1-E196-477F-8F93-0F1FF77D98E5}"/>
                </a:ext>
              </a:extLst>
            </p:cNvPr>
            <p:cNvSpPr txBox="1"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1724386" y="4219942"/>
              <a:ext cx="1797844" cy="3232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33653" tIns="0" rIns="133653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2000" dirty="0">
                  <a:solidFill>
                    <a:srgbClr val="AC517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使用说明</a:t>
              </a:r>
            </a:p>
          </p:txBody>
        </p:sp>
      </p:grp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D4CD25AF-1192-4088-85FB-979675E931ED}"/>
              </a:ext>
            </a:extLst>
          </p:cNvPr>
          <p:cNvCxnSpPr>
            <a:cxnSpLocks/>
          </p:cNvCxnSpPr>
          <p:nvPr/>
        </p:nvCxnSpPr>
        <p:spPr>
          <a:xfrm flipH="1">
            <a:off x="6958149" y="3113076"/>
            <a:ext cx="1561601" cy="1185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E1606BF5-FF90-4783-93B0-354EEC1EF593}"/>
              </a:ext>
            </a:extLst>
          </p:cNvPr>
          <p:cNvCxnSpPr>
            <a:cxnSpLocks/>
          </p:cNvCxnSpPr>
          <p:nvPr/>
        </p:nvCxnSpPr>
        <p:spPr>
          <a:xfrm>
            <a:off x="9562620" y="3039265"/>
            <a:ext cx="488406" cy="1333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H_Text_1">
            <a:extLst>
              <a:ext uri="{FF2B5EF4-FFF2-40B4-BE49-F238E27FC236}">
                <a16:creationId xmlns:a16="http://schemas.microsoft.com/office/drawing/2014/main" id="{52ABBD45-918D-4554-9D87-8DCE410E04B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45874" y="2498380"/>
            <a:ext cx="2402820" cy="317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1541" tIns="50769" rIns="101541" bIns="50769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300">
                <a:solidFill>
                  <a:srgbClr val="C49166"/>
                </a:solidFill>
                <a:cs typeface="+mn-ea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用户登录与注册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64" name="MH_Text_1">
            <a:extLst>
              <a:ext uri="{FF2B5EF4-FFF2-40B4-BE49-F238E27FC236}">
                <a16:creationId xmlns:a16="http://schemas.microsoft.com/office/drawing/2014/main" id="{32775CC6-3ADB-4E3C-A750-CBC1E876BFF9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9331163" y="2505848"/>
            <a:ext cx="1849159" cy="53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1541" tIns="50769" rIns="101541" bIns="50769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300">
                <a:solidFill>
                  <a:srgbClr val="C49166"/>
                </a:solidFill>
                <a:cs typeface="+mn-ea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用户信息查看，积分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/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等级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/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历史操作记录 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65" name="MH_Text_1">
            <a:extLst>
              <a:ext uri="{FF2B5EF4-FFF2-40B4-BE49-F238E27FC236}">
                <a16:creationId xmlns:a16="http://schemas.microsoft.com/office/drawing/2014/main" id="{E65A47EF-8EC0-411F-878A-286A382487ED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979707" y="4898866"/>
            <a:ext cx="1311474" cy="53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1541" tIns="50769" rIns="101541" bIns="50769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300">
                <a:solidFill>
                  <a:srgbClr val="C49166"/>
                </a:solidFill>
                <a:cs typeface="+mn-ea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已剁手商品与使用情况记录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66" name="MH_Text_1">
            <a:extLst>
              <a:ext uri="{FF2B5EF4-FFF2-40B4-BE49-F238E27FC236}">
                <a16:creationId xmlns:a16="http://schemas.microsoft.com/office/drawing/2014/main" id="{1980D8D9-F471-4412-94C0-DB14053E321C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431507" y="4921940"/>
            <a:ext cx="1311474" cy="53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1541" tIns="50769" rIns="101541" bIns="50769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300">
                <a:solidFill>
                  <a:srgbClr val="C49166"/>
                </a:solidFill>
                <a:cs typeface="+mn-ea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期待剁手商品记录与管理 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63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ULTRA_SCORM_COURSE_ID" val="E4646669-89D5-4F00-B7E6-D2D0A6F7B5C2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Text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Text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Text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Text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rgbClr val="000000"/>
      </a:dk1>
      <a:lt1>
        <a:srgbClr val="FFFFFF"/>
      </a:lt1>
      <a:dk2>
        <a:srgbClr val="C80A2A"/>
      </a:dk2>
      <a:lt2>
        <a:srgbClr val="EEECE1"/>
      </a:lt2>
      <a:accent1>
        <a:srgbClr val="C80A2A"/>
      </a:accent1>
      <a:accent2>
        <a:srgbClr val="108887"/>
      </a:accent2>
      <a:accent3>
        <a:srgbClr val="D87833"/>
      </a:accent3>
      <a:accent4>
        <a:srgbClr val="2297CD"/>
      </a:accent4>
      <a:accent5>
        <a:srgbClr val="C80A2A"/>
      </a:accent5>
      <a:accent6>
        <a:srgbClr val="108887"/>
      </a:accent6>
      <a:hlink>
        <a:srgbClr val="D87833"/>
      </a:hlink>
      <a:folHlink>
        <a:srgbClr val="2297CD"/>
      </a:folHlink>
    </a:clrScheme>
    <a:fontScheme name="p1hjsgti">
      <a:majorFont>
        <a:latin typeface="Arial"/>
        <a:ea typeface="幼圆"/>
        <a:cs typeface=""/>
      </a:majorFont>
      <a:minorFont>
        <a:latin typeface="Arial"/>
        <a:ea typeface="幼圆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C80A2A"/>
    </a:dk2>
    <a:lt2>
      <a:srgbClr val="EEECE1"/>
    </a:lt2>
    <a:accent1>
      <a:srgbClr val="C80A2A"/>
    </a:accent1>
    <a:accent2>
      <a:srgbClr val="108887"/>
    </a:accent2>
    <a:accent3>
      <a:srgbClr val="D87833"/>
    </a:accent3>
    <a:accent4>
      <a:srgbClr val="2297CD"/>
    </a:accent4>
    <a:accent5>
      <a:srgbClr val="C80A2A"/>
    </a:accent5>
    <a:accent6>
      <a:srgbClr val="108887"/>
    </a:accent6>
    <a:hlink>
      <a:srgbClr val="D87833"/>
    </a:hlink>
    <a:folHlink>
      <a:srgbClr val="2297C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731</Words>
  <Application>Microsoft Office PowerPoint</Application>
  <PresentationFormat>宽屏</PresentationFormat>
  <Paragraphs>170</Paragraphs>
  <Slides>29</Slides>
  <Notes>29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29</vt:i4>
      </vt:variant>
    </vt:vector>
  </HeadingPairs>
  <TitlesOfParts>
    <vt:vector size="47" baseType="lpstr">
      <vt:lpstr>Gill Sans</vt:lpstr>
      <vt:lpstr>Helvetica Neue Light</vt:lpstr>
      <vt:lpstr>Lato Light</vt:lpstr>
      <vt:lpstr>Montserrat Hairline</vt:lpstr>
      <vt:lpstr>Poppins Light</vt:lpstr>
      <vt:lpstr>等线</vt:lpstr>
      <vt:lpstr>等线 Light</vt:lpstr>
      <vt:lpstr>方正细圆简体</vt:lpstr>
      <vt:lpstr>方正正准黑简体</vt:lpstr>
      <vt:lpstr>宋体</vt:lpstr>
      <vt:lpstr>微软雅黑</vt:lpstr>
      <vt:lpstr>Arial</vt:lpstr>
      <vt:lpstr>Calibri</vt:lpstr>
      <vt:lpstr>Calibri Light</vt:lpstr>
      <vt:lpstr>Wingdings</vt:lpstr>
      <vt:lpstr>Office 主题​​</vt:lpstr>
      <vt:lpstr>Office 主题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苏苏 77</cp:lastModifiedBy>
  <cp:revision>91</cp:revision>
  <dcterms:created xsi:type="dcterms:W3CDTF">2017-08-31T07:20:07Z</dcterms:created>
  <dcterms:modified xsi:type="dcterms:W3CDTF">2021-06-25T15:21:16Z</dcterms:modified>
</cp:coreProperties>
</file>

<file path=docProps/thumbnail.jpeg>
</file>